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diagrams/layout3.xml" ContentType="application/vnd.openxmlformats-officedocument.drawingml.diagramLayout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notesSlides/notesSlide5.xml" ContentType="application/vnd.openxmlformats-officedocument.presentationml.notesSlide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70" r:id="rId3"/>
    <p:sldId id="280" r:id="rId4"/>
    <p:sldId id="283" r:id="rId5"/>
    <p:sldId id="284" r:id="rId6"/>
    <p:sldId id="279" r:id="rId7"/>
    <p:sldId id="278" r:id="rId8"/>
    <p:sldId id="277" r:id="rId9"/>
    <p:sldId id="282" r:id="rId10"/>
    <p:sldId id="273" r:id="rId11"/>
    <p:sldId id="276" r:id="rId1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B693"/>
    <a:srgbClr val="F3DB62"/>
    <a:srgbClr val="E0A8A6"/>
    <a:srgbClr val="92E360"/>
    <a:srgbClr val="9F8ECE"/>
    <a:srgbClr val="FDA65A"/>
    <a:srgbClr val="5EBACF"/>
    <a:srgbClr val="F5B4D3"/>
    <a:srgbClr val="05AB80"/>
    <a:srgbClr val="FE6EF4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9" d="100"/>
          <a:sy n="59" d="100"/>
        </p:scale>
        <p:origin x="-732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5D90F3-FBBF-4DC7-BE45-648904C1E343}" type="doc">
      <dgm:prSet loTypeId="urn:microsoft.com/office/officeart/2005/8/layout/defaul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s-PE"/>
        </a:p>
      </dgm:t>
    </dgm:pt>
    <dgm:pt modelId="{3BEC4508-0EFB-4F7E-9367-A91E8ED1323D}">
      <dgm:prSet custT="1"/>
      <dgm:spPr>
        <a:solidFill>
          <a:srgbClr val="FDA65A"/>
        </a:solidFill>
      </dgm:spPr>
      <dgm:t>
        <a:bodyPr/>
        <a:lstStyle/>
        <a:p>
          <a:pPr rtl="0"/>
          <a:r>
            <a:rPr lang="es-ES_tradnl" sz="2500" dirty="0" smtClean="0"/>
            <a:t>Fluidez verbal</a:t>
          </a:r>
          <a:endParaRPr lang="es-PE" sz="2500" dirty="0"/>
        </a:p>
      </dgm:t>
    </dgm:pt>
    <dgm:pt modelId="{122BC178-B952-4747-8327-B8B93C40E3E6}" type="parTrans" cxnId="{48B41B26-7875-49E4-9850-B332A1631A20}">
      <dgm:prSet/>
      <dgm:spPr/>
      <dgm:t>
        <a:bodyPr/>
        <a:lstStyle/>
        <a:p>
          <a:endParaRPr lang="es-PE" sz="2500"/>
        </a:p>
      </dgm:t>
    </dgm:pt>
    <dgm:pt modelId="{6EDC837F-FE74-4056-AD2A-EFEA893E8BD0}" type="sibTrans" cxnId="{48B41B26-7875-49E4-9850-B332A1631A20}">
      <dgm:prSet/>
      <dgm:spPr/>
      <dgm:t>
        <a:bodyPr/>
        <a:lstStyle/>
        <a:p>
          <a:endParaRPr lang="es-PE" sz="2500"/>
        </a:p>
      </dgm:t>
    </dgm:pt>
    <dgm:pt modelId="{A979D60A-CA49-4658-9CCB-DD55CF3DC518}">
      <dgm:prSet custT="1"/>
      <dgm:spPr>
        <a:solidFill>
          <a:srgbClr val="9F8ECE"/>
        </a:solidFill>
      </dgm:spPr>
      <dgm:t>
        <a:bodyPr/>
        <a:lstStyle/>
        <a:p>
          <a:pPr rtl="0"/>
          <a:r>
            <a:rPr lang="es-PE" sz="2500" dirty="0" smtClean="0"/>
            <a:t>Inteligencia elevada</a:t>
          </a:r>
          <a:endParaRPr lang="es-PE" sz="2500" dirty="0"/>
        </a:p>
      </dgm:t>
    </dgm:pt>
    <dgm:pt modelId="{A309D432-32B9-4E08-9EA4-3C82A2CEB8C7}" type="parTrans" cxnId="{89B44E5C-20CD-49E7-9A95-9705E2ACA241}">
      <dgm:prSet/>
      <dgm:spPr/>
      <dgm:t>
        <a:bodyPr/>
        <a:lstStyle/>
        <a:p>
          <a:endParaRPr lang="es-PE" sz="2500"/>
        </a:p>
      </dgm:t>
    </dgm:pt>
    <dgm:pt modelId="{2D322CCF-E346-4791-90EA-124694F67717}" type="sibTrans" cxnId="{89B44E5C-20CD-49E7-9A95-9705E2ACA241}">
      <dgm:prSet/>
      <dgm:spPr/>
      <dgm:t>
        <a:bodyPr/>
        <a:lstStyle/>
        <a:p>
          <a:endParaRPr lang="es-PE" sz="2500"/>
        </a:p>
      </dgm:t>
    </dgm:pt>
    <dgm:pt modelId="{E3E06172-79C1-424B-BE8C-52198589C5A1}">
      <dgm:prSet custT="1"/>
      <dgm:spPr>
        <a:solidFill>
          <a:srgbClr val="5EBACF"/>
        </a:solidFill>
        <a:effectLst>
          <a:outerShdw blurRad="50800" dist="38100" dir="2700000" algn="br">
            <a:srgbClr val="000000">
              <a:alpha val="43000"/>
            </a:srgbClr>
          </a:outerShdw>
        </a:effectLst>
      </dgm:spPr>
      <dgm:t>
        <a:bodyPr/>
        <a:lstStyle/>
        <a:p>
          <a:r>
            <a:rPr lang="es-ES_tradnl" sz="2500" dirty="0" smtClean="0"/>
            <a:t>Originalidad</a:t>
          </a:r>
          <a:endParaRPr lang="es-PE" sz="2500" dirty="0"/>
        </a:p>
      </dgm:t>
    </dgm:pt>
    <dgm:pt modelId="{7F604ECD-E056-4C61-BC7B-AB7BCBE0FA7A}" type="parTrans" cxnId="{2570C8B1-DEEE-4CF8-9580-B54C7481DC61}">
      <dgm:prSet/>
      <dgm:spPr/>
      <dgm:t>
        <a:bodyPr/>
        <a:lstStyle/>
        <a:p>
          <a:endParaRPr lang="es-PE" sz="2500"/>
        </a:p>
      </dgm:t>
    </dgm:pt>
    <dgm:pt modelId="{B49B353B-7162-414B-AA3D-80CB444D9946}" type="sibTrans" cxnId="{2570C8B1-DEEE-4CF8-9580-B54C7481DC61}">
      <dgm:prSet/>
      <dgm:spPr/>
      <dgm:t>
        <a:bodyPr/>
        <a:lstStyle/>
        <a:p>
          <a:endParaRPr lang="es-PE" sz="2500"/>
        </a:p>
      </dgm:t>
    </dgm:pt>
    <dgm:pt modelId="{FC66C33B-5C53-4647-8CE5-30BBE9926CA6}">
      <dgm:prSet custT="1"/>
      <dgm:spPr>
        <a:solidFill>
          <a:srgbClr val="92E360"/>
        </a:solidFill>
      </dgm:spPr>
      <dgm:t>
        <a:bodyPr/>
        <a:lstStyle/>
        <a:p>
          <a:pPr rtl="0"/>
          <a:r>
            <a:rPr lang="es-PE" sz="2500" dirty="0" smtClean="0"/>
            <a:t>Piensan en forma metafórica</a:t>
          </a:r>
          <a:endParaRPr lang="es-PE" sz="2500" dirty="0"/>
        </a:p>
      </dgm:t>
    </dgm:pt>
    <dgm:pt modelId="{F756050D-9E06-46E2-871C-80372976F566}" type="parTrans" cxnId="{97AAA124-D05B-47D5-9550-698604F8AFF7}">
      <dgm:prSet/>
      <dgm:spPr/>
      <dgm:t>
        <a:bodyPr/>
        <a:lstStyle/>
        <a:p>
          <a:endParaRPr lang="es-PE" sz="2500"/>
        </a:p>
      </dgm:t>
    </dgm:pt>
    <dgm:pt modelId="{E8FCA7B1-E929-43F3-9082-72A9B45B7A81}" type="sibTrans" cxnId="{97AAA124-D05B-47D5-9550-698604F8AFF7}">
      <dgm:prSet/>
      <dgm:spPr/>
      <dgm:t>
        <a:bodyPr/>
        <a:lstStyle/>
        <a:p>
          <a:endParaRPr lang="es-PE" sz="2500"/>
        </a:p>
      </dgm:t>
    </dgm:pt>
    <dgm:pt modelId="{27848778-BA38-4FF5-98CA-250FF1BC10DD}">
      <dgm:prSet custT="1"/>
      <dgm:spPr>
        <a:solidFill>
          <a:srgbClr val="E0A8A6"/>
        </a:solidFill>
      </dgm:spPr>
      <dgm:t>
        <a:bodyPr/>
        <a:lstStyle/>
        <a:p>
          <a:pPr rtl="0"/>
          <a:r>
            <a:rPr lang="es-PE" sz="2500" dirty="0" smtClean="0"/>
            <a:t>Usan imágenes</a:t>
          </a:r>
          <a:endParaRPr lang="es-PE" sz="2500" dirty="0"/>
        </a:p>
      </dgm:t>
    </dgm:pt>
    <dgm:pt modelId="{B3E8CFBE-FF84-4708-9DB6-888F07D30685}" type="parTrans" cxnId="{0200823A-C73B-40A0-8FBB-322CA8A9A6AA}">
      <dgm:prSet/>
      <dgm:spPr/>
      <dgm:t>
        <a:bodyPr/>
        <a:lstStyle/>
        <a:p>
          <a:endParaRPr lang="es-PE" sz="2500"/>
        </a:p>
      </dgm:t>
    </dgm:pt>
    <dgm:pt modelId="{97917CF7-1A65-4516-8BA0-F785D6FA5D77}" type="sibTrans" cxnId="{0200823A-C73B-40A0-8FBB-322CA8A9A6AA}">
      <dgm:prSet/>
      <dgm:spPr/>
      <dgm:t>
        <a:bodyPr/>
        <a:lstStyle/>
        <a:p>
          <a:endParaRPr lang="es-PE" sz="2500"/>
        </a:p>
      </dgm:t>
    </dgm:pt>
    <dgm:pt modelId="{2FD5219C-5D52-45D3-B23D-7E27FFA56D09}">
      <dgm:prSet custT="1"/>
      <dgm:spPr>
        <a:solidFill>
          <a:srgbClr val="F3DB62"/>
        </a:solidFill>
      </dgm:spPr>
      <dgm:t>
        <a:bodyPr/>
        <a:lstStyle/>
        <a:p>
          <a:pPr rtl="0"/>
          <a:r>
            <a:rPr lang="es-PE" sz="2500" dirty="0" smtClean="0"/>
            <a:t>Son flexibles y con habilidad de decisión</a:t>
          </a:r>
          <a:endParaRPr lang="es-PE" sz="2500" dirty="0"/>
        </a:p>
      </dgm:t>
    </dgm:pt>
    <dgm:pt modelId="{01017588-B4B7-4DF4-9C82-9830A05F316D}" type="parTrans" cxnId="{2FD77BDA-74B2-4305-ACA2-7BE0E21253A7}">
      <dgm:prSet/>
      <dgm:spPr/>
      <dgm:t>
        <a:bodyPr/>
        <a:lstStyle/>
        <a:p>
          <a:endParaRPr lang="es-PE" sz="2500"/>
        </a:p>
      </dgm:t>
    </dgm:pt>
    <dgm:pt modelId="{5F943E1E-B42D-4036-A7CF-401856563002}" type="sibTrans" cxnId="{2FD77BDA-74B2-4305-ACA2-7BE0E21253A7}">
      <dgm:prSet/>
      <dgm:spPr/>
      <dgm:t>
        <a:bodyPr/>
        <a:lstStyle/>
        <a:p>
          <a:endParaRPr lang="es-PE" sz="2500"/>
        </a:p>
      </dgm:t>
    </dgm:pt>
    <dgm:pt modelId="{1F857152-42C0-451D-A977-0F917645705F}">
      <dgm:prSet custT="1"/>
      <dgm:spPr>
        <a:solidFill>
          <a:srgbClr val="01B693"/>
        </a:solidFill>
      </dgm:spPr>
      <dgm:t>
        <a:bodyPr/>
        <a:lstStyle/>
        <a:p>
          <a:pPr rtl="0"/>
          <a:r>
            <a:rPr lang="es-PE" sz="2500" dirty="0" smtClean="0"/>
            <a:t>Elaboran juicios</a:t>
          </a:r>
          <a:endParaRPr lang="es-PE" sz="2500" dirty="0"/>
        </a:p>
      </dgm:t>
    </dgm:pt>
    <dgm:pt modelId="{7774E76D-28F1-40F3-A3F8-8B3463122BF9}" type="parTrans" cxnId="{9BE2A48A-F4BA-49BC-92A5-4D9BD93149E6}">
      <dgm:prSet/>
      <dgm:spPr/>
      <dgm:t>
        <a:bodyPr/>
        <a:lstStyle/>
        <a:p>
          <a:endParaRPr lang="es-PE" sz="2500"/>
        </a:p>
      </dgm:t>
    </dgm:pt>
    <dgm:pt modelId="{7E270922-66F5-4A49-8CE7-FEB852F41796}" type="sibTrans" cxnId="{9BE2A48A-F4BA-49BC-92A5-4D9BD93149E6}">
      <dgm:prSet/>
      <dgm:spPr/>
      <dgm:t>
        <a:bodyPr/>
        <a:lstStyle/>
        <a:p>
          <a:endParaRPr lang="es-PE" sz="2500"/>
        </a:p>
      </dgm:t>
    </dgm:pt>
    <dgm:pt modelId="{BE7BEC67-58D7-4F39-A111-10504081D182}">
      <dgm:prSet custT="1"/>
      <dgm:spPr>
        <a:solidFill>
          <a:srgbClr val="FE6EF4"/>
        </a:solidFill>
      </dgm:spPr>
      <dgm:t>
        <a:bodyPr/>
        <a:lstStyle/>
        <a:p>
          <a:pPr rtl="0"/>
          <a:r>
            <a:rPr lang="es-PE" sz="2500" dirty="0" smtClean="0"/>
            <a:t>Cuestionan normas</a:t>
          </a:r>
          <a:endParaRPr lang="es-PE" sz="2500" dirty="0"/>
        </a:p>
      </dgm:t>
    </dgm:pt>
    <dgm:pt modelId="{2DA7C62A-1719-4EEB-B38E-50DA15CFDE9B}" type="parTrans" cxnId="{2695B93B-F66F-4E5B-9D56-95848921504E}">
      <dgm:prSet/>
      <dgm:spPr/>
      <dgm:t>
        <a:bodyPr/>
        <a:lstStyle/>
        <a:p>
          <a:endParaRPr lang="es-PE" sz="2500"/>
        </a:p>
      </dgm:t>
    </dgm:pt>
    <dgm:pt modelId="{D8CC8A90-24D1-47F4-B19C-C64AAA94EF05}" type="sibTrans" cxnId="{2695B93B-F66F-4E5B-9D56-95848921504E}">
      <dgm:prSet/>
      <dgm:spPr/>
      <dgm:t>
        <a:bodyPr/>
        <a:lstStyle/>
        <a:p>
          <a:endParaRPr lang="es-PE" sz="2500"/>
        </a:p>
      </dgm:t>
    </dgm:pt>
    <dgm:pt modelId="{2B689834-F4DA-490C-A156-7A228B2D9FED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s-PE" sz="2500" dirty="0" smtClean="0"/>
            <a:t>Crean visualizaciones internas</a:t>
          </a:r>
          <a:endParaRPr lang="es-PE" sz="2500" dirty="0"/>
        </a:p>
      </dgm:t>
    </dgm:pt>
    <dgm:pt modelId="{D632B80B-86C5-4E3C-AA58-C2542ACD0E47}" type="parTrans" cxnId="{8051FF0C-BBE0-4CA8-9315-F7F75F09DCC6}">
      <dgm:prSet/>
      <dgm:spPr/>
      <dgm:t>
        <a:bodyPr/>
        <a:lstStyle/>
        <a:p>
          <a:endParaRPr lang="es-ES_tradnl" sz="2500"/>
        </a:p>
      </dgm:t>
    </dgm:pt>
    <dgm:pt modelId="{2C70B510-9D09-4D5E-A65A-B5DD7B4C8272}" type="sibTrans" cxnId="{8051FF0C-BBE0-4CA8-9315-F7F75F09DCC6}">
      <dgm:prSet/>
      <dgm:spPr/>
      <dgm:t>
        <a:bodyPr/>
        <a:lstStyle/>
        <a:p>
          <a:endParaRPr lang="es-ES_tradnl" sz="2500"/>
        </a:p>
      </dgm:t>
    </dgm:pt>
    <dgm:pt modelId="{9332A371-BA6F-445C-B991-F72C25AC8122}" type="pres">
      <dgm:prSet presAssocID="{1A5D90F3-FBBF-4DC7-BE45-648904C1E34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5334EE6F-B767-4D1E-ABC9-E4FA284764D1}" type="pres">
      <dgm:prSet presAssocID="{E3E06172-79C1-424B-BE8C-52198589C5A1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6CC22E1-6166-48EB-809A-99E47C92358A}" type="pres">
      <dgm:prSet presAssocID="{B49B353B-7162-414B-AA3D-80CB444D9946}" presName="sibTrans" presStyleCnt="0"/>
      <dgm:spPr/>
    </dgm:pt>
    <dgm:pt modelId="{C9D602C8-1CE6-4AFE-ADD5-F7AA9D4A4F76}" type="pres">
      <dgm:prSet presAssocID="{3BEC4508-0EFB-4F7E-9367-A91E8ED1323D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3FEE3058-08D1-4A9F-BF6E-1872837BB8A8}" type="pres">
      <dgm:prSet presAssocID="{6EDC837F-FE74-4056-AD2A-EFEA893E8BD0}" presName="sibTrans" presStyleCnt="0"/>
      <dgm:spPr/>
    </dgm:pt>
    <dgm:pt modelId="{28F00226-173C-4BCB-BC86-61CABDAF90EF}" type="pres">
      <dgm:prSet presAssocID="{A979D60A-CA49-4658-9CCB-DD55CF3DC518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93F67F9-7540-47EA-ABB9-01254FA801DA}" type="pres">
      <dgm:prSet presAssocID="{2D322CCF-E346-4791-90EA-124694F67717}" presName="sibTrans" presStyleCnt="0"/>
      <dgm:spPr/>
    </dgm:pt>
    <dgm:pt modelId="{5C5E276F-1FD9-47F9-B872-C08A3CF04296}" type="pres">
      <dgm:prSet presAssocID="{FC66C33B-5C53-4647-8CE5-30BBE9926CA6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F3D24872-1E65-4C55-AA7C-335D447A03C8}" type="pres">
      <dgm:prSet presAssocID="{E8FCA7B1-E929-43F3-9082-72A9B45B7A81}" presName="sibTrans" presStyleCnt="0"/>
      <dgm:spPr/>
    </dgm:pt>
    <dgm:pt modelId="{DC93B610-9D59-4328-9504-2AFEACBCC71E}" type="pres">
      <dgm:prSet presAssocID="{27848778-BA38-4FF5-98CA-250FF1BC10DD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27E2A18-B2F2-4598-81F3-A27E76A7CE85}" type="pres">
      <dgm:prSet presAssocID="{97917CF7-1A65-4516-8BA0-F785D6FA5D77}" presName="sibTrans" presStyleCnt="0"/>
      <dgm:spPr/>
    </dgm:pt>
    <dgm:pt modelId="{694A9506-B96B-438D-BB51-CBF1C42C608D}" type="pres">
      <dgm:prSet presAssocID="{2FD5219C-5D52-45D3-B23D-7E27FFA56D09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AE523BE0-FD0D-48D2-B06A-B5E4B4AC7F77}" type="pres">
      <dgm:prSet presAssocID="{5F943E1E-B42D-4036-A7CF-401856563002}" presName="sibTrans" presStyleCnt="0"/>
      <dgm:spPr/>
    </dgm:pt>
    <dgm:pt modelId="{EDF8EADF-F324-4346-956A-E01B32DA7CB2}" type="pres">
      <dgm:prSet presAssocID="{1F857152-42C0-451D-A977-0F917645705F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E7939F2E-B341-484C-A329-D568B18FA8FE}" type="pres">
      <dgm:prSet presAssocID="{7E270922-66F5-4A49-8CE7-FEB852F41796}" presName="sibTrans" presStyleCnt="0"/>
      <dgm:spPr/>
    </dgm:pt>
    <dgm:pt modelId="{2BB25AED-270F-4430-9C76-95908F6C57DA}" type="pres">
      <dgm:prSet presAssocID="{BE7BEC67-58D7-4F39-A111-10504081D182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0D104694-A832-462A-8514-CA45794C142C}" type="pres">
      <dgm:prSet presAssocID="{D8CC8A90-24D1-47F4-B19C-C64AAA94EF05}" presName="sibTrans" presStyleCnt="0"/>
      <dgm:spPr/>
    </dgm:pt>
    <dgm:pt modelId="{077D6639-B478-4320-AFF8-05BE9002D2AF}" type="pres">
      <dgm:prSet presAssocID="{2B689834-F4DA-490C-A156-7A228B2D9FED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8051FF0C-BBE0-4CA8-9315-F7F75F09DCC6}" srcId="{1A5D90F3-FBBF-4DC7-BE45-648904C1E343}" destId="{2B689834-F4DA-490C-A156-7A228B2D9FED}" srcOrd="8" destOrd="0" parTransId="{D632B80B-86C5-4E3C-AA58-C2542ACD0E47}" sibTransId="{2C70B510-9D09-4D5E-A65A-B5DD7B4C8272}"/>
    <dgm:cxn modelId="{F2F644CD-0992-466D-B69B-46328DE008AE}" type="presOf" srcId="{1A5D90F3-FBBF-4DC7-BE45-648904C1E343}" destId="{9332A371-BA6F-445C-B991-F72C25AC8122}" srcOrd="0" destOrd="0" presId="urn:microsoft.com/office/officeart/2005/8/layout/default"/>
    <dgm:cxn modelId="{8F20C2F1-AC79-4566-BBC2-C01BE8046BC1}" type="presOf" srcId="{A979D60A-CA49-4658-9CCB-DD55CF3DC518}" destId="{28F00226-173C-4BCB-BC86-61CABDAF90EF}" srcOrd="0" destOrd="0" presId="urn:microsoft.com/office/officeart/2005/8/layout/default"/>
    <dgm:cxn modelId="{2FD77BDA-74B2-4305-ACA2-7BE0E21253A7}" srcId="{1A5D90F3-FBBF-4DC7-BE45-648904C1E343}" destId="{2FD5219C-5D52-45D3-B23D-7E27FFA56D09}" srcOrd="5" destOrd="0" parTransId="{01017588-B4B7-4DF4-9C82-9830A05F316D}" sibTransId="{5F943E1E-B42D-4036-A7CF-401856563002}"/>
    <dgm:cxn modelId="{9BE2A48A-F4BA-49BC-92A5-4D9BD93149E6}" srcId="{1A5D90F3-FBBF-4DC7-BE45-648904C1E343}" destId="{1F857152-42C0-451D-A977-0F917645705F}" srcOrd="6" destOrd="0" parTransId="{7774E76D-28F1-40F3-A3F8-8B3463122BF9}" sibTransId="{7E270922-66F5-4A49-8CE7-FEB852F41796}"/>
    <dgm:cxn modelId="{79AC0C18-F4AC-44CE-B08F-FF33002DF23E}" type="presOf" srcId="{2B689834-F4DA-490C-A156-7A228B2D9FED}" destId="{077D6639-B478-4320-AFF8-05BE9002D2AF}" srcOrd="0" destOrd="0" presId="urn:microsoft.com/office/officeart/2005/8/layout/default"/>
    <dgm:cxn modelId="{6769BABF-857A-4085-BF78-EAA7DF58C0F5}" type="presOf" srcId="{FC66C33B-5C53-4647-8CE5-30BBE9926CA6}" destId="{5C5E276F-1FD9-47F9-B872-C08A3CF04296}" srcOrd="0" destOrd="0" presId="urn:microsoft.com/office/officeart/2005/8/layout/default"/>
    <dgm:cxn modelId="{D564E9B8-7F68-4650-9F88-3A0A6F2855C8}" type="presOf" srcId="{BE7BEC67-58D7-4F39-A111-10504081D182}" destId="{2BB25AED-270F-4430-9C76-95908F6C57DA}" srcOrd="0" destOrd="0" presId="urn:microsoft.com/office/officeart/2005/8/layout/default"/>
    <dgm:cxn modelId="{55E12BF2-9FCF-48D3-ADB9-5A5C5BC0BF68}" type="presOf" srcId="{1F857152-42C0-451D-A977-0F917645705F}" destId="{EDF8EADF-F324-4346-956A-E01B32DA7CB2}" srcOrd="0" destOrd="0" presId="urn:microsoft.com/office/officeart/2005/8/layout/default"/>
    <dgm:cxn modelId="{46A7DB0F-5F36-4299-A9D7-6FDA2CAF595F}" type="presOf" srcId="{27848778-BA38-4FF5-98CA-250FF1BC10DD}" destId="{DC93B610-9D59-4328-9504-2AFEACBCC71E}" srcOrd="0" destOrd="0" presId="urn:microsoft.com/office/officeart/2005/8/layout/default"/>
    <dgm:cxn modelId="{48B41B26-7875-49E4-9850-B332A1631A20}" srcId="{1A5D90F3-FBBF-4DC7-BE45-648904C1E343}" destId="{3BEC4508-0EFB-4F7E-9367-A91E8ED1323D}" srcOrd="1" destOrd="0" parTransId="{122BC178-B952-4747-8327-B8B93C40E3E6}" sibTransId="{6EDC837F-FE74-4056-AD2A-EFEA893E8BD0}"/>
    <dgm:cxn modelId="{2570C8B1-DEEE-4CF8-9580-B54C7481DC61}" srcId="{1A5D90F3-FBBF-4DC7-BE45-648904C1E343}" destId="{E3E06172-79C1-424B-BE8C-52198589C5A1}" srcOrd="0" destOrd="0" parTransId="{7F604ECD-E056-4C61-BC7B-AB7BCBE0FA7A}" sibTransId="{B49B353B-7162-414B-AA3D-80CB444D9946}"/>
    <dgm:cxn modelId="{97AAA124-D05B-47D5-9550-698604F8AFF7}" srcId="{1A5D90F3-FBBF-4DC7-BE45-648904C1E343}" destId="{FC66C33B-5C53-4647-8CE5-30BBE9926CA6}" srcOrd="3" destOrd="0" parTransId="{F756050D-9E06-46E2-871C-80372976F566}" sibTransId="{E8FCA7B1-E929-43F3-9082-72A9B45B7A81}"/>
    <dgm:cxn modelId="{89B44E5C-20CD-49E7-9A95-9705E2ACA241}" srcId="{1A5D90F3-FBBF-4DC7-BE45-648904C1E343}" destId="{A979D60A-CA49-4658-9CCB-DD55CF3DC518}" srcOrd="2" destOrd="0" parTransId="{A309D432-32B9-4E08-9EA4-3C82A2CEB8C7}" sibTransId="{2D322CCF-E346-4791-90EA-124694F67717}"/>
    <dgm:cxn modelId="{041738B6-EF4A-49E3-8720-7971A6E06502}" type="presOf" srcId="{E3E06172-79C1-424B-BE8C-52198589C5A1}" destId="{5334EE6F-B767-4D1E-ABC9-E4FA284764D1}" srcOrd="0" destOrd="0" presId="urn:microsoft.com/office/officeart/2005/8/layout/default"/>
    <dgm:cxn modelId="{7AC73E6D-84BA-4848-897B-0D7FE26AB304}" type="presOf" srcId="{2FD5219C-5D52-45D3-B23D-7E27FFA56D09}" destId="{694A9506-B96B-438D-BB51-CBF1C42C608D}" srcOrd="0" destOrd="0" presId="urn:microsoft.com/office/officeart/2005/8/layout/default"/>
    <dgm:cxn modelId="{2695B93B-F66F-4E5B-9D56-95848921504E}" srcId="{1A5D90F3-FBBF-4DC7-BE45-648904C1E343}" destId="{BE7BEC67-58D7-4F39-A111-10504081D182}" srcOrd="7" destOrd="0" parTransId="{2DA7C62A-1719-4EEB-B38E-50DA15CFDE9B}" sibTransId="{D8CC8A90-24D1-47F4-B19C-C64AAA94EF05}"/>
    <dgm:cxn modelId="{0200823A-C73B-40A0-8FBB-322CA8A9A6AA}" srcId="{1A5D90F3-FBBF-4DC7-BE45-648904C1E343}" destId="{27848778-BA38-4FF5-98CA-250FF1BC10DD}" srcOrd="4" destOrd="0" parTransId="{B3E8CFBE-FF84-4708-9DB6-888F07D30685}" sibTransId="{97917CF7-1A65-4516-8BA0-F785D6FA5D77}"/>
    <dgm:cxn modelId="{FFCBAEF2-61E9-4121-998F-0C5EDCE0738D}" type="presOf" srcId="{3BEC4508-0EFB-4F7E-9367-A91E8ED1323D}" destId="{C9D602C8-1CE6-4AFE-ADD5-F7AA9D4A4F76}" srcOrd="0" destOrd="0" presId="urn:microsoft.com/office/officeart/2005/8/layout/default"/>
    <dgm:cxn modelId="{FE942CD5-142B-422D-A868-4B8CE58A370E}" type="presParOf" srcId="{9332A371-BA6F-445C-B991-F72C25AC8122}" destId="{5334EE6F-B767-4D1E-ABC9-E4FA284764D1}" srcOrd="0" destOrd="0" presId="urn:microsoft.com/office/officeart/2005/8/layout/default"/>
    <dgm:cxn modelId="{A6C51B41-EF8B-4B5F-A02F-C76152215F54}" type="presParOf" srcId="{9332A371-BA6F-445C-B991-F72C25AC8122}" destId="{86CC22E1-6166-48EB-809A-99E47C92358A}" srcOrd="1" destOrd="0" presId="urn:microsoft.com/office/officeart/2005/8/layout/default"/>
    <dgm:cxn modelId="{A6B5352D-77CD-4054-BC97-7FE50E18202E}" type="presParOf" srcId="{9332A371-BA6F-445C-B991-F72C25AC8122}" destId="{C9D602C8-1CE6-4AFE-ADD5-F7AA9D4A4F76}" srcOrd="2" destOrd="0" presId="urn:microsoft.com/office/officeart/2005/8/layout/default"/>
    <dgm:cxn modelId="{D457DC67-CCA0-4C2F-A1CC-F3E6A653C44B}" type="presParOf" srcId="{9332A371-BA6F-445C-B991-F72C25AC8122}" destId="{3FEE3058-08D1-4A9F-BF6E-1872837BB8A8}" srcOrd="3" destOrd="0" presId="urn:microsoft.com/office/officeart/2005/8/layout/default"/>
    <dgm:cxn modelId="{44EC1DF8-46A3-4B13-906A-67FBCD5A574F}" type="presParOf" srcId="{9332A371-BA6F-445C-B991-F72C25AC8122}" destId="{28F00226-173C-4BCB-BC86-61CABDAF90EF}" srcOrd="4" destOrd="0" presId="urn:microsoft.com/office/officeart/2005/8/layout/default"/>
    <dgm:cxn modelId="{8E67F2EB-9164-453B-A41A-A79C5A770428}" type="presParOf" srcId="{9332A371-BA6F-445C-B991-F72C25AC8122}" destId="{D93F67F9-7540-47EA-ABB9-01254FA801DA}" srcOrd="5" destOrd="0" presId="urn:microsoft.com/office/officeart/2005/8/layout/default"/>
    <dgm:cxn modelId="{1B11B8E8-073B-4570-BE6A-2EC6E68029A9}" type="presParOf" srcId="{9332A371-BA6F-445C-B991-F72C25AC8122}" destId="{5C5E276F-1FD9-47F9-B872-C08A3CF04296}" srcOrd="6" destOrd="0" presId="urn:microsoft.com/office/officeart/2005/8/layout/default"/>
    <dgm:cxn modelId="{4EDAD2BE-129C-4BBD-8309-65B61149B8E7}" type="presParOf" srcId="{9332A371-BA6F-445C-B991-F72C25AC8122}" destId="{F3D24872-1E65-4C55-AA7C-335D447A03C8}" srcOrd="7" destOrd="0" presId="urn:microsoft.com/office/officeart/2005/8/layout/default"/>
    <dgm:cxn modelId="{4BDDBCF8-68D3-4150-8502-47D3C9896C6E}" type="presParOf" srcId="{9332A371-BA6F-445C-B991-F72C25AC8122}" destId="{DC93B610-9D59-4328-9504-2AFEACBCC71E}" srcOrd="8" destOrd="0" presId="urn:microsoft.com/office/officeart/2005/8/layout/default"/>
    <dgm:cxn modelId="{6A7A7629-9760-47E4-A7B5-2A44B57A7630}" type="presParOf" srcId="{9332A371-BA6F-445C-B991-F72C25AC8122}" destId="{527E2A18-B2F2-4598-81F3-A27E76A7CE85}" srcOrd="9" destOrd="0" presId="urn:microsoft.com/office/officeart/2005/8/layout/default"/>
    <dgm:cxn modelId="{B84F8747-C689-43F6-8E35-5EE6174AED8A}" type="presParOf" srcId="{9332A371-BA6F-445C-B991-F72C25AC8122}" destId="{694A9506-B96B-438D-BB51-CBF1C42C608D}" srcOrd="10" destOrd="0" presId="urn:microsoft.com/office/officeart/2005/8/layout/default"/>
    <dgm:cxn modelId="{84CB8C69-1824-4405-AB0C-9FE2A7B3148C}" type="presParOf" srcId="{9332A371-BA6F-445C-B991-F72C25AC8122}" destId="{AE523BE0-FD0D-48D2-B06A-B5E4B4AC7F77}" srcOrd="11" destOrd="0" presId="urn:microsoft.com/office/officeart/2005/8/layout/default"/>
    <dgm:cxn modelId="{EF83C5AF-E9D1-492D-BF57-2B73DE4B4C94}" type="presParOf" srcId="{9332A371-BA6F-445C-B991-F72C25AC8122}" destId="{EDF8EADF-F324-4346-956A-E01B32DA7CB2}" srcOrd="12" destOrd="0" presId="urn:microsoft.com/office/officeart/2005/8/layout/default"/>
    <dgm:cxn modelId="{AD5A1029-9DF9-466B-AF8E-3F2742F533F8}" type="presParOf" srcId="{9332A371-BA6F-445C-B991-F72C25AC8122}" destId="{E7939F2E-B341-484C-A329-D568B18FA8FE}" srcOrd="13" destOrd="0" presId="urn:microsoft.com/office/officeart/2005/8/layout/default"/>
    <dgm:cxn modelId="{CB3E4986-E1C8-4334-BF2F-2968C4E2DBC6}" type="presParOf" srcId="{9332A371-BA6F-445C-B991-F72C25AC8122}" destId="{2BB25AED-270F-4430-9C76-95908F6C57DA}" srcOrd="14" destOrd="0" presId="urn:microsoft.com/office/officeart/2005/8/layout/default"/>
    <dgm:cxn modelId="{55819BD8-5524-476C-B72D-184957B8B10B}" type="presParOf" srcId="{9332A371-BA6F-445C-B991-F72C25AC8122}" destId="{0D104694-A832-462A-8514-CA45794C142C}" srcOrd="15" destOrd="0" presId="urn:microsoft.com/office/officeart/2005/8/layout/default"/>
    <dgm:cxn modelId="{CA2887BB-FB66-4B28-85D0-F141CD6743C2}" type="presParOf" srcId="{9332A371-BA6F-445C-B991-F72C25AC8122}" destId="{077D6639-B478-4320-AFF8-05BE9002D2AF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5E346E-7F29-4D16-9FC8-59C06FEC0ADC}" type="doc">
      <dgm:prSet loTypeId="urn:microsoft.com/office/officeart/2005/8/layout/hList7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2CD431B-8CA6-405C-ADC0-2C416E2752A5}">
      <dgm:prSet phldrT="[Text]" custT="1"/>
      <dgm:spPr>
        <a:solidFill>
          <a:srgbClr val="05AB80"/>
        </a:solidFill>
      </dgm:spPr>
      <dgm:t>
        <a:bodyPr/>
        <a:lstStyle/>
        <a:p>
          <a:r>
            <a:rPr lang="es-ES_tradnl" sz="2000" dirty="0" smtClean="0"/>
            <a:t>Características </a:t>
          </a:r>
          <a:r>
            <a:rPr lang="es-ES_tradnl" sz="2000" dirty="0" err="1" smtClean="0"/>
            <a:t>cognosictivas</a:t>
          </a:r>
          <a:r>
            <a:rPr lang="es-ES_tradnl" sz="2000" dirty="0" smtClean="0"/>
            <a:t> especiales.</a:t>
          </a:r>
          <a:endParaRPr lang="en-US" sz="2000" dirty="0"/>
        </a:p>
      </dgm:t>
    </dgm:pt>
    <dgm:pt modelId="{3B186D2F-C591-4170-9F86-35D33D293EFD}" type="parTrans" cxnId="{EB1CB9D6-3677-49E9-B2C4-75B45E980816}">
      <dgm:prSet/>
      <dgm:spPr/>
      <dgm:t>
        <a:bodyPr/>
        <a:lstStyle/>
        <a:p>
          <a:endParaRPr lang="en-US"/>
        </a:p>
      </dgm:t>
    </dgm:pt>
    <dgm:pt modelId="{5E3A6661-703B-4BA3-A691-0EDE2F9898FE}" type="sibTrans" cxnId="{EB1CB9D6-3677-49E9-B2C4-75B45E980816}">
      <dgm:prSet/>
      <dgm:spPr/>
      <dgm:t>
        <a:bodyPr/>
        <a:lstStyle/>
        <a:p>
          <a:endParaRPr lang="en-US"/>
        </a:p>
      </dgm:t>
    </dgm:pt>
    <dgm:pt modelId="{0B5DBEE2-1F08-4918-9DA7-9C9B43B2923D}">
      <dgm:prSet custT="1"/>
      <dgm:spPr>
        <a:solidFill>
          <a:srgbClr val="FDA65A"/>
        </a:solidFill>
      </dgm:spPr>
      <dgm:t>
        <a:bodyPr/>
        <a:lstStyle/>
        <a:p>
          <a:r>
            <a:rPr lang="es-ES_tradnl" sz="2000" dirty="0" smtClean="0"/>
            <a:t>Personalidad y cualidades motivacionales</a:t>
          </a:r>
          <a:endParaRPr lang="en-US" sz="2000" dirty="0"/>
        </a:p>
      </dgm:t>
    </dgm:pt>
    <dgm:pt modelId="{70CD3916-C935-4B7B-86A1-BEC912A8430E}" type="parTrans" cxnId="{60688400-1755-4DD8-8497-1FF4EEA6814C}">
      <dgm:prSet/>
      <dgm:spPr/>
      <dgm:t>
        <a:bodyPr/>
        <a:lstStyle/>
        <a:p>
          <a:endParaRPr lang="en-US"/>
        </a:p>
      </dgm:t>
    </dgm:pt>
    <dgm:pt modelId="{32504EC1-3048-4ED4-98BA-79C1988BAB11}" type="sibTrans" cxnId="{60688400-1755-4DD8-8497-1FF4EEA6814C}">
      <dgm:prSet/>
      <dgm:spPr/>
      <dgm:t>
        <a:bodyPr/>
        <a:lstStyle/>
        <a:p>
          <a:endParaRPr lang="en-US"/>
        </a:p>
      </dgm:t>
    </dgm:pt>
    <dgm:pt modelId="{2BB3E645-B61D-48D2-AFE6-5DF7EED44C36}">
      <dgm:prSet custT="1"/>
      <dgm:spPr/>
      <dgm:t>
        <a:bodyPr/>
        <a:lstStyle/>
        <a:p>
          <a:r>
            <a:rPr lang="es-ES_tradnl" sz="2000" dirty="0" smtClean="0"/>
            <a:t>Acontecimientos especiales durante el desarrollo</a:t>
          </a:r>
          <a:endParaRPr lang="en-US" sz="2000" dirty="0"/>
        </a:p>
      </dgm:t>
    </dgm:pt>
    <dgm:pt modelId="{3588212A-2B8D-4F97-AB56-C86B4CC06523}" type="parTrans" cxnId="{2AD672EC-8C89-4C82-991C-D1ADFFBA4B44}">
      <dgm:prSet/>
      <dgm:spPr/>
      <dgm:t>
        <a:bodyPr/>
        <a:lstStyle/>
        <a:p>
          <a:endParaRPr lang="en-US"/>
        </a:p>
      </dgm:t>
    </dgm:pt>
    <dgm:pt modelId="{9FD20002-BFBA-4A89-ADE8-277C44BAFE4D}" type="sibTrans" cxnId="{2AD672EC-8C89-4C82-991C-D1ADFFBA4B44}">
      <dgm:prSet/>
      <dgm:spPr/>
      <dgm:t>
        <a:bodyPr/>
        <a:lstStyle/>
        <a:p>
          <a:endParaRPr lang="en-US"/>
        </a:p>
      </dgm:t>
    </dgm:pt>
    <dgm:pt modelId="{D9619D74-C91D-4B1E-A693-B556D51CECC5}" type="pres">
      <dgm:prSet presAssocID="{B35E346E-7F29-4D16-9FC8-59C06FEC0AD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F0BDE358-D54B-4519-BEDE-03F322648646}" type="pres">
      <dgm:prSet presAssocID="{B35E346E-7F29-4D16-9FC8-59C06FEC0ADC}" presName="fgShape" presStyleLbl="fgShp" presStyleIdx="0" presStyleCnt="1" custLinFactNeighborY="-32712"/>
      <dgm:spPr/>
    </dgm:pt>
    <dgm:pt modelId="{7AD6161C-BAAE-4808-BF2C-2EEC98A271B3}" type="pres">
      <dgm:prSet presAssocID="{B35E346E-7F29-4D16-9FC8-59C06FEC0ADC}" presName="linComp" presStyleCnt="0"/>
      <dgm:spPr/>
    </dgm:pt>
    <dgm:pt modelId="{5DF69916-F2A0-489F-95FF-2F30B7A22815}" type="pres">
      <dgm:prSet presAssocID="{22CD431B-8CA6-405C-ADC0-2C416E2752A5}" presName="compNode" presStyleCnt="0"/>
      <dgm:spPr/>
    </dgm:pt>
    <dgm:pt modelId="{0C23889E-754E-4F8E-93D2-DF31CC0A2C36}" type="pres">
      <dgm:prSet presAssocID="{22CD431B-8CA6-405C-ADC0-2C416E2752A5}" presName="bkgdShape" presStyleLbl="node1" presStyleIdx="0" presStyleCnt="3"/>
      <dgm:spPr/>
      <dgm:t>
        <a:bodyPr/>
        <a:lstStyle/>
        <a:p>
          <a:endParaRPr lang="es-PE"/>
        </a:p>
      </dgm:t>
    </dgm:pt>
    <dgm:pt modelId="{25DECC21-0EEB-40F6-BA57-13F0836DD2BA}" type="pres">
      <dgm:prSet presAssocID="{22CD431B-8CA6-405C-ADC0-2C416E2752A5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77FA1E1-7320-4F75-A145-2EA9F51F7DDD}" type="pres">
      <dgm:prSet presAssocID="{22CD431B-8CA6-405C-ADC0-2C416E2752A5}" presName="invisiNode" presStyleLbl="node1" presStyleIdx="0" presStyleCnt="3"/>
      <dgm:spPr/>
    </dgm:pt>
    <dgm:pt modelId="{CBED3730-0EAA-405F-A143-74AE42380F58}" type="pres">
      <dgm:prSet presAssocID="{22CD431B-8CA6-405C-ADC0-2C416E2752A5}" presName="imagNode" presStyleLbl="fgImgPlace1" presStyleIdx="0" presStyleCnt="3" custLinFactNeighborX="-2502" custLinFactNeighborY="23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B7C6EC0E-7DE0-4245-A827-090B400E01C2}" type="pres">
      <dgm:prSet presAssocID="{5E3A6661-703B-4BA3-A691-0EDE2F9898FE}" presName="sibTrans" presStyleLbl="sibTrans2D1" presStyleIdx="0" presStyleCnt="0"/>
      <dgm:spPr/>
      <dgm:t>
        <a:bodyPr/>
        <a:lstStyle/>
        <a:p>
          <a:endParaRPr lang="es-PE"/>
        </a:p>
      </dgm:t>
    </dgm:pt>
    <dgm:pt modelId="{3FD18542-8DAA-45E3-AE1D-0335FCE95C51}" type="pres">
      <dgm:prSet presAssocID="{0B5DBEE2-1F08-4918-9DA7-9C9B43B2923D}" presName="compNode" presStyleCnt="0"/>
      <dgm:spPr/>
    </dgm:pt>
    <dgm:pt modelId="{9B0A8699-E48A-4406-916D-DB90D189D3C0}" type="pres">
      <dgm:prSet presAssocID="{0B5DBEE2-1F08-4918-9DA7-9C9B43B2923D}" presName="bkgdShape" presStyleLbl="node1" presStyleIdx="1" presStyleCnt="3"/>
      <dgm:spPr/>
      <dgm:t>
        <a:bodyPr/>
        <a:lstStyle/>
        <a:p>
          <a:endParaRPr lang="es-PE"/>
        </a:p>
      </dgm:t>
    </dgm:pt>
    <dgm:pt modelId="{802730C0-E152-4AD7-BE91-A905F983A140}" type="pres">
      <dgm:prSet presAssocID="{0B5DBEE2-1F08-4918-9DA7-9C9B43B2923D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65FFFEC-D1B5-483A-B98E-0208BE2AC834}" type="pres">
      <dgm:prSet presAssocID="{0B5DBEE2-1F08-4918-9DA7-9C9B43B2923D}" presName="invisiNode" presStyleLbl="node1" presStyleIdx="1" presStyleCnt="3"/>
      <dgm:spPr/>
    </dgm:pt>
    <dgm:pt modelId="{217EE67B-8336-4068-9998-332109D42F9E}" type="pres">
      <dgm:prSet presAssocID="{0B5DBEE2-1F08-4918-9DA7-9C9B43B2923D}" presName="imagNode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333C55DC-B2C6-472E-8E16-ED675D64DFE0}" type="pres">
      <dgm:prSet presAssocID="{32504EC1-3048-4ED4-98BA-79C1988BAB11}" presName="sibTrans" presStyleLbl="sibTrans2D1" presStyleIdx="0" presStyleCnt="0"/>
      <dgm:spPr/>
      <dgm:t>
        <a:bodyPr/>
        <a:lstStyle/>
        <a:p>
          <a:endParaRPr lang="es-PE"/>
        </a:p>
      </dgm:t>
    </dgm:pt>
    <dgm:pt modelId="{645640C9-D32D-4530-8740-890B6B9CC977}" type="pres">
      <dgm:prSet presAssocID="{2BB3E645-B61D-48D2-AFE6-5DF7EED44C36}" presName="compNode" presStyleCnt="0"/>
      <dgm:spPr/>
    </dgm:pt>
    <dgm:pt modelId="{294CE93C-8E28-489E-8012-EA9B15B38EAB}" type="pres">
      <dgm:prSet presAssocID="{2BB3E645-B61D-48D2-AFE6-5DF7EED44C36}" presName="bkgdShape" presStyleLbl="node1" presStyleIdx="2" presStyleCnt="3"/>
      <dgm:spPr/>
      <dgm:t>
        <a:bodyPr/>
        <a:lstStyle/>
        <a:p>
          <a:endParaRPr lang="es-PE"/>
        </a:p>
      </dgm:t>
    </dgm:pt>
    <dgm:pt modelId="{E7EF04A9-AC18-4140-95ED-6C20D1841180}" type="pres">
      <dgm:prSet presAssocID="{2BB3E645-B61D-48D2-AFE6-5DF7EED44C36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770DBBD7-2535-4D69-BEEA-1EBED2D9854B}" type="pres">
      <dgm:prSet presAssocID="{2BB3E645-B61D-48D2-AFE6-5DF7EED44C36}" presName="invisiNode" presStyleLbl="node1" presStyleIdx="2" presStyleCnt="3"/>
      <dgm:spPr/>
    </dgm:pt>
    <dgm:pt modelId="{1C1E5635-0DE4-49A1-95FB-204402A8E589}" type="pres">
      <dgm:prSet presAssocID="{2BB3E645-B61D-48D2-AFE6-5DF7EED44C36}" presName="imagNode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PE"/>
        </a:p>
      </dgm:t>
    </dgm:pt>
  </dgm:ptLst>
  <dgm:cxnLst>
    <dgm:cxn modelId="{8CD5A5E8-000F-4A1B-A21D-AFFDA24491AD}" type="presOf" srcId="{5E3A6661-703B-4BA3-A691-0EDE2F9898FE}" destId="{B7C6EC0E-7DE0-4245-A827-090B400E01C2}" srcOrd="0" destOrd="0" presId="urn:microsoft.com/office/officeart/2005/8/layout/hList7"/>
    <dgm:cxn modelId="{94DB978A-3FDE-4110-8F24-D334AC59429E}" type="presOf" srcId="{22CD431B-8CA6-405C-ADC0-2C416E2752A5}" destId="{0C23889E-754E-4F8E-93D2-DF31CC0A2C36}" srcOrd="0" destOrd="0" presId="urn:microsoft.com/office/officeart/2005/8/layout/hList7"/>
    <dgm:cxn modelId="{B8C776FE-4E83-4CF0-B51A-9DAFECAD7231}" type="presOf" srcId="{0B5DBEE2-1F08-4918-9DA7-9C9B43B2923D}" destId="{802730C0-E152-4AD7-BE91-A905F983A140}" srcOrd="1" destOrd="0" presId="urn:microsoft.com/office/officeart/2005/8/layout/hList7"/>
    <dgm:cxn modelId="{306DB727-3684-46F3-A918-B85A74FD8220}" type="presOf" srcId="{22CD431B-8CA6-405C-ADC0-2C416E2752A5}" destId="{25DECC21-0EEB-40F6-BA57-13F0836DD2BA}" srcOrd="1" destOrd="0" presId="urn:microsoft.com/office/officeart/2005/8/layout/hList7"/>
    <dgm:cxn modelId="{C414ED84-3D47-486B-A419-BF82F6D53EC1}" type="presOf" srcId="{32504EC1-3048-4ED4-98BA-79C1988BAB11}" destId="{333C55DC-B2C6-472E-8E16-ED675D64DFE0}" srcOrd="0" destOrd="0" presId="urn:microsoft.com/office/officeart/2005/8/layout/hList7"/>
    <dgm:cxn modelId="{F8E6C820-A63A-4468-8CB7-476BE7240515}" type="presOf" srcId="{2BB3E645-B61D-48D2-AFE6-5DF7EED44C36}" destId="{294CE93C-8E28-489E-8012-EA9B15B38EAB}" srcOrd="0" destOrd="0" presId="urn:microsoft.com/office/officeart/2005/8/layout/hList7"/>
    <dgm:cxn modelId="{0C3790DC-897B-435C-8D53-C0A48AF1E197}" type="presOf" srcId="{2BB3E645-B61D-48D2-AFE6-5DF7EED44C36}" destId="{E7EF04A9-AC18-4140-95ED-6C20D1841180}" srcOrd="1" destOrd="0" presId="urn:microsoft.com/office/officeart/2005/8/layout/hList7"/>
    <dgm:cxn modelId="{60688400-1755-4DD8-8497-1FF4EEA6814C}" srcId="{B35E346E-7F29-4D16-9FC8-59C06FEC0ADC}" destId="{0B5DBEE2-1F08-4918-9DA7-9C9B43B2923D}" srcOrd="1" destOrd="0" parTransId="{70CD3916-C935-4B7B-86A1-BEC912A8430E}" sibTransId="{32504EC1-3048-4ED4-98BA-79C1988BAB11}"/>
    <dgm:cxn modelId="{EB1CB9D6-3677-49E9-B2C4-75B45E980816}" srcId="{B35E346E-7F29-4D16-9FC8-59C06FEC0ADC}" destId="{22CD431B-8CA6-405C-ADC0-2C416E2752A5}" srcOrd="0" destOrd="0" parTransId="{3B186D2F-C591-4170-9F86-35D33D293EFD}" sibTransId="{5E3A6661-703B-4BA3-A691-0EDE2F9898FE}"/>
    <dgm:cxn modelId="{85671841-45DA-41FC-B0BB-379993C89C55}" type="presOf" srcId="{0B5DBEE2-1F08-4918-9DA7-9C9B43B2923D}" destId="{9B0A8699-E48A-4406-916D-DB90D189D3C0}" srcOrd="0" destOrd="0" presId="urn:microsoft.com/office/officeart/2005/8/layout/hList7"/>
    <dgm:cxn modelId="{FCFC1D43-F25B-4598-A234-7D0BDBF051DA}" type="presOf" srcId="{B35E346E-7F29-4D16-9FC8-59C06FEC0ADC}" destId="{D9619D74-C91D-4B1E-A693-B556D51CECC5}" srcOrd="0" destOrd="0" presId="urn:microsoft.com/office/officeart/2005/8/layout/hList7"/>
    <dgm:cxn modelId="{2AD672EC-8C89-4C82-991C-D1ADFFBA4B44}" srcId="{B35E346E-7F29-4D16-9FC8-59C06FEC0ADC}" destId="{2BB3E645-B61D-48D2-AFE6-5DF7EED44C36}" srcOrd="2" destOrd="0" parTransId="{3588212A-2B8D-4F97-AB56-C86B4CC06523}" sibTransId="{9FD20002-BFBA-4A89-ADE8-277C44BAFE4D}"/>
    <dgm:cxn modelId="{FD6FCBA4-8634-45BA-852F-73736362D76D}" type="presParOf" srcId="{D9619D74-C91D-4B1E-A693-B556D51CECC5}" destId="{F0BDE358-D54B-4519-BEDE-03F322648646}" srcOrd="0" destOrd="0" presId="urn:microsoft.com/office/officeart/2005/8/layout/hList7"/>
    <dgm:cxn modelId="{39CEFA71-FA95-4019-B0E5-50BDFC38CF92}" type="presParOf" srcId="{D9619D74-C91D-4B1E-A693-B556D51CECC5}" destId="{7AD6161C-BAAE-4808-BF2C-2EEC98A271B3}" srcOrd="1" destOrd="0" presId="urn:microsoft.com/office/officeart/2005/8/layout/hList7"/>
    <dgm:cxn modelId="{396CEA73-DA54-4B38-800A-EE92E106983C}" type="presParOf" srcId="{7AD6161C-BAAE-4808-BF2C-2EEC98A271B3}" destId="{5DF69916-F2A0-489F-95FF-2F30B7A22815}" srcOrd="0" destOrd="0" presId="urn:microsoft.com/office/officeart/2005/8/layout/hList7"/>
    <dgm:cxn modelId="{AB39EDBE-684F-42DF-8DE0-A63F12D08E54}" type="presParOf" srcId="{5DF69916-F2A0-489F-95FF-2F30B7A22815}" destId="{0C23889E-754E-4F8E-93D2-DF31CC0A2C36}" srcOrd="0" destOrd="0" presId="urn:microsoft.com/office/officeart/2005/8/layout/hList7"/>
    <dgm:cxn modelId="{BF13B526-9B12-4A1E-8DE3-0468E6EB73D9}" type="presParOf" srcId="{5DF69916-F2A0-489F-95FF-2F30B7A22815}" destId="{25DECC21-0EEB-40F6-BA57-13F0836DD2BA}" srcOrd="1" destOrd="0" presId="urn:microsoft.com/office/officeart/2005/8/layout/hList7"/>
    <dgm:cxn modelId="{70EBD559-1934-4E38-951F-BA4AAF9514A9}" type="presParOf" srcId="{5DF69916-F2A0-489F-95FF-2F30B7A22815}" destId="{C77FA1E1-7320-4F75-A145-2EA9F51F7DDD}" srcOrd="2" destOrd="0" presId="urn:microsoft.com/office/officeart/2005/8/layout/hList7"/>
    <dgm:cxn modelId="{431D515A-6BA1-4A23-94DB-9556F82BD07D}" type="presParOf" srcId="{5DF69916-F2A0-489F-95FF-2F30B7A22815}" destId="{CBED3730-0EAA-405F-A143-74AE42380F58}" srcOrd="3" destOrd="0" presId="urn:microsoft.com/office/officeart/2005/8/layout/hList7"/>
    <dgm:cxn modelId="{67CF237C-3101-430C-8FC8-439E31FB6C23}" type="presParOf" srcId="{7AD6161C-BAAE-4808-BF2C-2EEC98A271B3}" destId="{B7C6EC0E-7DE0-4245-A827-090B400E01C2}" srcOrd="1" destOrd="0" presId="urn:microsoft.com/office/officeart/2005/8/layout/hList7"/>
    <dgm:cxn modelId="{3D834529-3F65-487C-94F8-280954F521A6}" type="presParOf" srcId="{7AD6161C-BAAE-4808-BF2C-2EEC98A271B3}" destId="{3FD18542-8DAA-45E3-AE1D-0335FCE95C51}" srcOrd="2" destOrd="0" presId="urn:microsoft.com/office/officeart/2005/8/layout/hList7"/>
    <dgm:cxn modelId="{0AAD57BB-55B2-40C0-B3D6-51812F4B302D}" type="presParOf" srcId="{3FD18542-8DAA-45E3-AE1D-0335FCE95C51}" destId="{9B0A8699-E48A-4406-916D-DB90D189D3C0}" srcOrd="0" destOrd="0" presId="urn:microsoft.com/office/officeart/2005/8/layout/hList7"/>
    <dgm:cxn modelId="{3C84EE09-5D2F-4159-8F83-FE51C098BB21}" type="presParOf" srcId="{3FD18542-8DAA-45E3-AE1D-0335FCE95C51}" destId="{802730C0-E152-4AD7-BE91-A905F983A140}" srcOrd="1" destOrd="0" presId="urn:microsoft.com/office/officeart/2005/8/layout/hList7"/>
    <dgm:cxn modelId="{1E0661E4-A779-4DCD-93A6-1245280053E5}" type="presParOf" srcId="{3FD18542-8DAA-45E3-AE1D-0335FCE95C51}" destId="{865FFFEC-D1B5-483A-B98E-0208BE2AC834}" srcOrd="2" destOrd="0" presId="urn:microsoft.com/office/officeart/2005/8/layout/hList7"/>
    <dgm:cxn modelId="{555C4C63-5CDA-4E2D-BB82-092EC401C019}" type="presParOf" srcId="{3FD18542-8DAA-45E3-AE1D-0335FCE95C51}" destId="{217EE67B-8336-4068-9998-332109D42F9E}" srcOrd="3" destOrd="0" presId="urn:microsoft.com/office/officeart/2005/8/layout/hList7"/>
    <dgm:cxn modelId="{3EB1D884-762E-4725-A607-51D2497A02EE}" type="presParOf" srcId="{7AD6161C-BAAE-4808-BF2C-2EEC98A271B3}" destId="{333C55DC-B2C6-472E-8E16-ED675D64DFE0}" srcOrd="3" destOrd="0" presId="urn:microsoft.com/office/officeart/2005/8/layout/hList7"/>
    <dgm:cxn modelId="{FBD7A051-32C7-4862-BE13-2E6A3239DCAE}" type="presParOf" srcId="{7AD6161C-BAAE-4808-BF2C-2EEC98A271B3}" destId="{645640C9-D32D-4530-8740-890B6B9CC977}" srcOrd="4" destOrd="0" presId="urn:microsoft.com/office/officeart/2005/8/layout/hList7"/>
    <dgm:cxn modelId="{A4AEF980-DFAF-4AF2-9F1C-5BEA3A33E66B}" type="presParOf" srcId="{645640C9-D32D-4530-8740-890B6B9CC977}" destId="{294CE93C-8E28-489E-8012-EA9B15B38EAB}" srcOrd="0" destOrd="0" presId="urn:microsoft.com/office/officeart/2005/8/layout/hList7"/>
    <dgm:cxn modelId="{242996E4-1185-45D3-8C25-AA692068957D}" type="presParOf" srcId="{645640C9-D32D-4530-8740-890B6B9CC977}" destId="{E7EF04A9-AC18-4140-95ED-6C20D1841180}" srcOrd="1" destOrd="0" presId="urn:microsoft.com/office/officeart/2005/8/layout/hList7"/>
    <dgm:cxn modelId="{DE7343B0-5252-46B5-85C8-079E2C7CF8DC}" type="presParOf" srcId="{645640C9-D32D-4530-8740-890B6B9CC977}" destId="{770DBBD7-2535-4D69-BEEA-1EBED2D9854B}" srcOrd="2" destOrd="0" presId="urn:microsoft.com/office/officeart/2005/8/layout/hList7"/>
    <dgm:cxn modelId="{D1083388-DE02-40F7-B5DA-2C76F4B110EB}" type="presParOf" srcId="{645640C9-D32D-4530-8740-890B6B9CC977}" destId="{1C1E5635-0DE4-49A1-95FB-204402A8E58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C696EA-0EA8-47A5-A7A5-7ADCAC1FEF8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PE"/>
        </a:p>
      </dgm:t>
    </dgm:pt>
    <dgm:pt modelId="{B77432B4-0D97-4FCF-96F6-0D677B1223EB}">
      <dgm:prSet/>
      <dgm:spPr/>
      <dgm:t>
        <a:bodyPr/>
        <a:lstStyle/>
        <a:p>
          <a:pPr rtl="0"/>
          <a:r>
            <a:rPr lang="es-ES_tradnl" b="0" i="0" baseline="0" dirty="0" smtClean="0"/>
            <a:t>No se satisface con las ideas de siempre, busca la novedad</a:t>
          </a:r>
          <a:endParaRPr lang="es-PE" b="0" i="0" baseline="0" dirty="0"/>
        </a:p>
      </dgm:t>
    </dgm:pt>
    <dgm:pt modelId="{6C2830D4-0FA5-4E2C-B7A7-D72FC023BAF2}" type="parTrans" cxnId="{7E22197F-A23B-42D0-B6DF-F217173CD9B1}">
      <dgm:prSet/>
      <dgm:spPr/>
      <dgm:t>
        <a:bodyPr/>
        <a:lstStyle/>
        <a:p>
          <a:endParaRPr lang="es-PE"/>
        </a:p>
      </dgm:t>
    </dgm:pt>
    <dgm:pt modelId="{304A059E-DA22-443B-90A6-0CCAE19E480A}" type="sibTrans" cxnId="{7E22197F-A23B-42D0-B6DF-F217173CD9B1}">
      <dgm:prSet/>
      <dgm:spPr/>
      <dgm:t>
        <a:bodyPr/>
        <a:lstStyle/>
        <a:p>
          <a:endParaRPr lang="es-PE"/>
        </a:p>
      </dgm:t>
    </dgm:pt>
    <dgm:pt modelId="{66CED573-2A67-483D-B65A-968A78069DC8}">
      <dgm:prSet/>
      <dgm:spPr/>
      <dgm:t>
        <a:bodyPr/>
        <a:lstStyle/>
        <a:p>
          <a:pPr rtl="0"/>
          <a:r>
            <a:rPr lang="es-ES_tradnl" b="0" i="0" baseline="0" dirty="0" smtClean="0"/>
            <a:t>Se inspira en personas buenas que han aprovechado su talento</a:t>
          </a:r>
          <a:endParaRPr lang="es-PE" b="0" i="0" baseline="0" dirty="0"/>
        </a:p>
      </dgm:t>
    </dgm:pt>
    <dgm:pt modelId="{DCF0034A-2994-4317-B336-DB0AC63DD906}" type="parTrans" cxnId="{B373DEC0-951D-47A4-BF2F-A9FAE68299C4}">
      <dgm:prSet/>
      <dgm:spPr/>
      <dgm:t>
        <a:bodyPr/>
        <a:lstStyle/>
        <a:p>
          <a:endParaRPr lang="es-PE"/>
        </a:p>
      </dgm:t>
    </dgm:pt>
    <dgm:pt modelId="{70E73794-C756-421F-9FE8-7BE1E0424603}" type="sibTrans" cxnId="{B373DEC0-951D-47A4-BF2F-A9FAE68299C4}">
      <dgm:prSet/>
      <dgm:spPr/>
      <dgm:t>
        <a:bodyPr/>
        <a:lstStyle/>
        <a:p>
          <a:endParaRPr lang="es-PE"/>
        </a:p>
      </dgm:t>
    </dgm:pt>
    <dgm:pt modelId="{A6183A74-DF66-405F-BB79-38041479CC89}">
      <dgm:prSet/>
      <dgm:spPr/>
      <dgm:t>
        <a:bodyPr/>
        <a:lstStyle/>
        <a:p>
          <a:pPr rtl="0"/>
          <a:r>
            <a:rPr lang="es-ES_tradnl" b="0" i="0" baseline="0" dirty="0" smtClean="0"/>
            <a:t>Reconoce sus aptitudes, sabe las cosas buenas que posee</a:t>
          </a:r>
          <a:endParaRPr lang="es-PE" dirty="0"/>
        </a:p>
      </dgm:t>
    </dgm:pt>
    <dgm:pt modelId="{6BF237AB-1BED-49B1-8A5C-AA5C58FC7217}" type="parTrans" cxnId="{A1D16A42-1FCE-45F3-8A3D-667F44FB4661}">
      <dgm:prSet/>
      <dgm:spPr/>
      <dgm:t>
        <a:bodyPr/>
        <a:lstStyle/>
        <a:p>
          <a:endParaRPr lang="es-PE"/>
        </a:p>
      </dgm:t>
    </dgm:pt>
    <dgm:pt modelId="{8AEDB452-7C43-443F-8E73-079DCBA17E39}" type="sibTrans" cxnId="{A1D16A42-1FCE-45F3-8A3D-667F44FB4661}">
      <dgm:prSet/>
      <dgm:spPr/>
      <dgm:t>
        <a:bodyPr/>
        <a:lstStyle/>
        <a:p>
          <a:endParaRPr lang="es-PE"/>
        </a:p>
      </dgm:t>
    </dgm:pt>
    <dgm:pt modelId="{867C679E-41A4-4FD2-A75F-A64687A82BC2}">
      <dgm:prSet/>
      <dgm:spPr/>
      <dgm:t>
        <a:bodyPr/>
        <a:lstStyle/>
        <a:p>
          <a:pPr rtl="0"/>
          <a:r>
            <a:rPr lang="es-ES_tradnl" b="0" i="0" baseline="0" dirty="0" smtClean="0"/>
            <a:t>Sabe identificar las cosas buenas de los demás</a:t>
          </a:r>
          <a:endParaRPr lang="es-ES_tradnl" b="0" i="0" baseline="0" dirty="0"/>
        </a:p>
      </dgm:t>
    </dgm:pt>
    <dgm:pt modelId="{472F5823-00C3-44B6-8327-300BB3E571FF}" type="parTrans" cxnId="{B25D8AED-D2AA-4CE1-89B4-079F111A1717}">
      <dgm:prSet/>
      <dgm:spPr/>
      <dgm:t>
        <a:bodyPr/>
        <a:lstStyle/>
        <a:p>
          <a:endParaRPr lang="es-PE"/>
        </a:p>
      </dgm:t>
    </dgm:pt>
    <dgm:pt modelId="{E88414D8-A3B1-4811-99D8-AC14666692DF}" type="sibTrans" cxnId="{B25D8AED-D2AA-4CE1-89B4-079F111A1717}">
      <dgm:prSet/>
      <dgm:spPr/>
      <dgm:t>
        <a:bodyPr/>
        <a:lstStyle/>
        <a:p>
          <a:endParaRPr lang="es-PE"/>
        </a:p>
      </dgm:t>
    </dgm:pt>
    <dgm:pt modelId="{C0604FDB-3118-4069-BFC3-A8E4A9985BDB}">
      <dgm:prSet/>
      <dgm:spPr/>
      <dgm:t>
        <a:bodyPr/>
        <a:lstStyle/>
        <a:p>
          <a:pPr rtl="0"/>
          <a:r>
            <a:rPr lang="es-ES_tradnl" dirty="0" smtClean="0"/>
            <a:t>Quiere ser siempre original, evita copiar.</a:t>
          </a:r>
          <a:endParaRPr lang="es-PE" dirty="0"/>
        </a:p>
      </dgm:t>
    </dgm:pt>
    <dgm:pt modelId="{8EE7E5C8-2D14-4746-B228-3BB99F3F4C00}" type="parTrans" cxnId="{95281DE2-66EA-4A11-9C5A-6C1767BE451F}">
      <dgm:prSet/>
      <dgm:spPr/>
      <dgm:t>
        <a:bodyPr/>
        <a:lstStyle/>
        <a:p>
          <a:endParaRPr lang="es-PE"/>
        </a:p>
      </dgm:t>
    </dgm:pt>
    <dgm:pt modelId="{0CF7481C-229E-4DC8-BD75-9F67C92110D1}" type="sibTrans" cxnId="{95281DE2-66EA-4A11-9C5A-6C1767BE451F}">
      <dgm:prSet/>
      <dgm:spPr/>
      <dgm:t>
        <a:bodyPr/>
        <a:lstStyle/>
        <a:p>
          <a:endParaRPr lang="es-PE"/>
        </a:p>
      </dgm:t>
    </dgm:pt>
    <dgm:pt modelId="{3A9B3A02-AB95-4F5D-9FD5-AA35ECFFCCB3}">
      <dgm:prSet/>
      <dgm:spPr/>
      <dgm:t>
        <a:bodyPr/>
        <a:lstStyle/>
        <a:p>
          <a:pPr rtl="0"/>
          <a:r>
            <a:rPr lang="es-ES_tradnl" dirty="0" smtClean="0"/>
            <a:t>Es optimista ve siempre lo </a:t>
          </a:r>
          <a:r>
            <a:rPr lang="es-ES_tradnl" dirty="0" err="1" smtClean="0"/>
            <a:t>positvo</a:t>
          </a:r>
          <a:endParaRPr lang="es-PE" dirty="0"/>
        </a:p>
      </dgm:t>
    </dgm:pt>
    <dgm:pt modelId="{42CDB246-0ACD-40EC-85A8-3A1B84E6B471}" type="parTrans" cxnId="{B74F2D67-6ECD-41AD-BE7F-75919BD0C6B7}">
      <dgm:prSet/>
      <dgm:spPr/>
      <dgm:t>
        <a:bodyPr/>
        <a:lstStyle/>
        <a:p>
          <a:endParaRPr lang="es-PE"/>
        </a:p>
      </dgm:t>
    </dgm:pt>
    <dgm:pt modelId="{B7E34DAC-333F-4EEF-89C8-88715ED868CF}" type="sibTrans" cxnId="{B74F2D67-6ECD-41AD-BE7F-75919BD0C6B7}">
      <dgm:prSet/>
      <dgm:spPr/>
      <dgm:t>
        <a:bodyPr/>
        <a:lstStyle/>
        <a:p>
          <a:endParaRPr lang="es-PE"/>
        </a:p>
      </dgm:t>
    </dgm:pt>
    <dgm:pt modelId="{F2B89608-1123-44A3-9A53-314E9D6BE1DC}">
      <dgm:prSet/>
      <dgm:spPr/>
      <dgm:t>
        <a:bodyPr/>
        <a:lstStyle/>
        <a:p>
          <a:pPr rtl="0"/>
          <a:r>
            <a:rPr lang="es-ES_tradnl" dirty="0" smtClean="0"/>
            <a:t>Sabe que improvisar no siempre es lo ideal</a:t>
          </a:r>
          <a:endParaRPr lang="es-PE" dirty="0"/>
        </a:p>
      </dgm:t>
    </dgm:pt>
    <dgm:pt modelId="{B46F0460-6223-4187-B78E-AA31922A2A99}" type="parTrans" cxnId="{7AD750B6-31D4-4A72-84C5-BBA57A045A6F}">
      <dgm:prSet/>
      <dgm:spPr/>
      <dgm:t>
        <a:bodyPr/>
        <a:lstStyle/>
        <a:p>
          <a:endParaRPr lang="es-PE"/>
        </a:p>
      </dgm:t>
    </dgm:pt>
    <dgm:pt modelId="{58013BC9-E89C-4F8F-9151-347BE967153A}" type="sibTrans" cxnId="{7AD750B6-31D4-4A72-84C5-BBA57A045A6F}">
      <dgm:prSet/>
      <dgm:spPr/>
      <dgm:t>
        <a:bodyPr/>
        <a:lstStyle/>
        <a:p>
          <a:endParaRPr lang="es-PE"/>
        </a:p>
      </dgm:t>
    </dgm:pt>
    <dgm:pt modelId="{DB872257-AF01-4704-A131-8682D83CAF0B}">
      <dgm:prSet/>
      <dgm:spPr/>
      <dgm:t>
        <a:bodyPr/>
        <a:lstStyle/>
        <a:p>
          <a:pPr rtl="0"/>
          <a:r>
            <a:rPr lang="es-ES_tradnl" b="0" i="0" baseline="0" dirty="0" smtClean="0"/>
            <a:t>Se concentra en lo que hace estudia a fondo</a:t>
          </a:r>
          <a:endParaRPr lang="es-ES_tradnl" b="0" i="0" baseline="0" dirty="0"/>
        </a:p>
      </dgm:t>
    </dgm:pt>
    <dgm:pt modelId="{49657715-389A-4821-A3E1-656E150C5DB7}" type="parTrans" cxnId="{FDA68B4D-620A-468C-A69D-E7351A9E4A63}">
      <dgm:prSet/>
      <dgm:spPr/>
      <dgm:t>
        <a:bodyPr/>
        <a:lstStyle/>
        <a:p>
          <a:endParaRPr lang="es-PE"/>
        </a:p>
      </dgm:t>
    </dgm:pt>
    <dgm:pt modelId="{2DE72547-CADF-4634-B49F-EA6025887746}" type="sibTrans" cxnId="{FDA68B4D-620A-468C-A69D-E7351A9E4A63}">
      <dgm:prSet/>
      <dgm:spPr/>
      <dgm:t>
        <a:bodyPr/>
        <a:lstStyle/>
        <a:p>
          <a:endParaRPr lang="es-PE"/>
        </a:p>
      </dgm:t>
    </dgm:pt>
    <dgm:pt modelId="{65DC97D5-25DB-4A4B-82E7-885A334EA2C3}" type="pres">
      <dgm:prSet presAssocID="{E2C696EA-0EA8-47A5-A7A5-7ADCAC1FEF8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E51F22FE-858E-4E0C-848A-FCB0A9296378}" type="pres">
      <dgm:prSet presAssocID="{B77432B4-0D97-4FCF-96F6-0D677B1223EB}" presName="parentText" presStyleLbl="node1" presStyleIdx="0" presStyleCnt="8" custLinFactNeighborX="-574" custLinFactNeighborY="-17886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96C2573E-35DD-4C6F-A437-03A314B2983D}" type="pres">
      <dgm:prSet presAssocID="{304A059E-DA22-443B-90A6-0CCAE19E480A}" presName="spacer" presStyleCnt="0"/>
      <dgm:spPr/>
      <dgm:t>
        <a:bodyPr/>
        <a:lstStyle/>
        <a:p>
          <a:endParaRPr lang="es-PE"/>
        </a:p>
      </dgm:t>
    </dgm:pt>
    <dgm:pt modelId="{CEEBB8C6-32ED-4B85-9FCF-516C143DEA6A}" type="pres">
      <dgm:prSet presAssocID="{66CED573-2A67-483D-B65A-968A78069DC8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057B162D-CEF8-4285-92CB-AC6B8E1BE976}" type="pres">
      <dgm:prSet presAssocID="{70E73794-C756-421F-9FE8-7BE1E0424603}" presName="spacer" presStyleCnt="0"/>
      <dgm:spPr/>
      <dgm:t>
        <a:bodyPr/>
        <a:lstStyle/>
        <a:p>
          <a:endParaRPr lang="es-PE"/>
        </a:p>
      </dgm:t>
    </dgm:pt>
    <dgm:pt modelId="{E9A4038B-BB9C-451F-8838-448391327A2A}" type="pres">
      <dgm:prSet presAssocID="{A6183A74-DF66-405F-BB79-38041479CC89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7D4031FD-0DC8-4F8F-A923-5DC427CF2758}" type="pres">
      <dgm:prSet presAssocID="{8AEDB452-7C43-443F-8E73-079DCBA17E39}" presName="spacer" presStyleCnt="0"/>
      <dgm:spPr/>
      <dgm:t>
        <a:bodyPr/>
        <a:lstStyle/>
        <a:p>
          <a:endParaRPr lang="es-PE"/>
        </a:p>
      </dgm:t>
    </dgm:pt>
    <dgm:pt modelId="{0E5DE9CA-03C1-48E8-AC12-4BEF67190383}" type="pres">
      <dgm:prSet presAssocID="{867C679E-41A4-4FD2-A75F-A64687A82BC2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190786A3-C2A6-4F28-B387-138DC6C7C089}" type="pres">
      <dgm:prSet presAssocID="{E88414D8-A3B1-4811-99D8-AC14666692DF}" presName="spacer" presStyleCnt="0"/>
      <dgm:spPr/>
      <dgm:t>
        <a:bodyPr/>
        <a:lstStyle/>
        <a:p>
          <a:endParaRPr lang="es-PE"/>
        </a:p>
      </dgm:t>
    </dgm:pt>
    <dgm:pt modelId="{F828C883-217B-4211-9A73-C7E28F5CEAC6}" type="pres">
      <dgm:prSet presAssocID="{DB872257-AF01-4704-A131-8682D83CAF0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F45F2A7D-0E27-4F34-9744-88EF29085CAB}" type="pres">
      <dgm:prSet presAssocID="{2DE72547-CADF-4634-B49F-EA6025887746}" presName="spacer" presStyleCnt="0"/>
      <dgm:spPr/>
      <dgm:t>
        <a:bodyPr/>
        <a:lstStyle/>
        <a:p>
          <a:endParaRPr lang="es-PE"/>
        </a:p>
      </dgm:t>
    </dgm:pt>
    <dgm:pt modelId="{C851237B-ED88-4B30-A5C5-7C416EECA928}" type="pres">
      <dgm:prSet presAssocID="{F2B89608-1123-44A3-9A53-314E9D6BE1DC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90E28B52-F285-4997-8F0C-6B48316227F5}" type="pres">
      <dgm:prSet presAssocID="{58013BC9-E89C-4F8F-9151-347BE967153A}" presName="spacer" presStyleCnt="0"/>
      <dgm:spPr/>
      <dgm:t>
        <a:bodyPr/>
        <a:lstStyle/>
        <a:p>
          <a:endParaRPr lang="es-PE"/>
        </a:p>
      </dgm:t>
    </dgm:pt>
    <dgm:pt modelId="{5EAFA473-B660-4C99-B159-BA6EEBFD75ED}" type="pres">
      <dgm:prSet presAssocID="{3A9B3A02-AB95-4F5D-9FD5-AA35ECFFCCB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E74C3A11-39AF-4A6D-8568-5876BD972749}" type="pres">
      <dgm:prSet presAssocID="{B7E34DAC-333F-4EEF-89C8-88715ED868CF}" presName="spacer" presStyleCnt="0"/>
      <dgm:spPr/>
      <dgm:t>
        <a:bodyPr/>
        <a:lstStyle/>
        <a:p>
          <a:endParaRPr lang="es-PE"/>
        </a:p>
      </dgm:t>
    </dgm:pt>
    <dgm:pt modelId="{D92E2471-75BB-4869-A8B7-A52FEE535D6B}" type="pres">
      <dgm:prSet presAssocID="{C0604FDB-3118-4069-BFC3-A8E4A9985BDB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D7A6F045-7678-404B-8189-7EA5A08330E3}" type="presOf" srcId="{DB872257-AF01-4704-A131-8682D83CAF0B}" destId="{F828C883-217B-4211-9A73-C7E28F5CEAC6}" srcOrd="0" destOrd="0" presId="urn:microsoft.com/office/officeart/2005/8/layout/vList2"/>
    <dgm:cxn modelId="{9E53F530-8DAA-4163-ABBA-86A3D9242053}" type="presOf" srcId="{B77432B4-0D97-4FCF-96F6-0D677B1223EB}" destId="{E51F22FE-858E-4E0C-848A-FCB0A9296378}" srcOrd="0" destOrd="0" presId="urn:microsoft.com/office/officeart/2005/8/layout/vList2"/>
    <dgm:cxn modelId="{A1D16A42-1FCE-45F3-8A3D-667F44FB4661}" srcId="{E2C696EA-0EA8-47A5-A7A5-7ADCAC1FEF8A}" destId="{A6183A74-DF66-405F-BB79-38041479CC89}" srcOrd="2" destOrd="0" parTransId="{6BF237AB-1BED-49B1-8A5C-AA5C58FC7217}" sibTransId="{8AEDB452-7C43-443F-8E73-079DCBA17E39}"/>
    <dgm:cxn modelId="{AACD7371-1A40-4111-BC53-B84544BC241D}" type="presOf" srcId="{867C679E-41A4-4FD2-A75F-A64687A82BC2}" destId="{0E5DE9CA-03C1-48E8-AC12-4BEF67190383}" srcOrd="0" destOrd="0" presId="urn:microsoft.com/office/officeart/2005/8/layout/vList2"/>
    <dgm:cxn modelId="{8911A7E2-C748-42A3-9FD3-5B3B517669A8}" type="presOf" srcId="{C0604FDB-3118-4069-BFC3-A8E4A9985BDB}" destId="{D92E2471-75BB-4869-A8B7-A52FEE535D6B}" srcOrd="0" destOrd="0" presId="urn:microsoft.com/office/officeart/2005/8/layout/vList2"/>
    <dgm:cxn modelId="{B373DEC0-951D-47A4-BF2F-A9FAE68299C4}" srcId="{E2C696EA-0EA8-47A5-A7A5-7ADCAC1FEF8A}" destId="{66CED573-2A67-483D-B65A-968A78069DC8}" srcOrd="1" destOrd="0" parTransId="{DCF0034A-2994-4317-B336-DB0AC63DD906}" sibTransId="{70E73794-C756-421F-9FE8-7BE1E0424603}"/>
    <dgm:cxn modelId="{D368FA5D-77BA-4C58-81E2-7A25922A40C2}" type="presOf" srcId="{E2C696EA-0EA8-47A5-A7A5-7ADCAC1FEF8A}" destId="{65DC97D5-25DB-4A4B-82E7-885A334EA2C3}" srcOrd="0" destOrd="0" presId="urn:microsoft.com/office/officeart/2005/8/layout/vList2"/>
    <dgm:cxn modelId="{7E22197F-A23B-42D0-B6DF-F217173CD9B1}" srcId="{E2C696EA-0EA8-47A5-A7A5-7ADCAC1FEF8A}" destId="{B77432B4-0D97-4FCF-96F6-0D677B1223EB}" srcOrd="0" destOrd="0" parTransId="{6C2830D4-0FA5-4E2C-B7A7-D72FC023BAF2}" sibTransId="{304A059E-DA22-443B-90A6-0CCAE19E480A}"/>
    <dgm:cxn modelId="{95281DE2-66EA-4A11-9C5A-6C1767BE451F}" srcId="{E2C696EA-0EA8-47A5-A7A5-7ADCAC1FEF8A}" destId="{C0604FDB-3118-4069-BFC3-A8E4A9985BDB}" srcOrd="7" destOrd="0" parTransId="{8EE7E5C8-2D14-4746-B228-3BB99F3F4C00}" sibTransId="{0CF7481C-229E-4DC8-BD75-9F67C92110D1}"/>
    <dgm:cxn modelId="{FDA68B4D-620A-468C-A69D-E7351A9E4A63}" srcId="{E2C696EA-0EA8-47A5-A7A5-7ADCAC1FEF8A}" destId="{DB872257-AF01-4704-A131-8682D83CAF0B}" srcOrd="4" destOrd="0" parTransId="{49657715-389A-4821-A3E1-656E150C5DB7}" sibTransId="{2DE72547-CADF-4634-B49F-EA6025887746}"/>
    <dgm:cxn modelId="{992A52AF-2CD9-423F-9599-C7D4356FB08E}" type="presOf" srcId="{F2B89608-1123-44A3-9A53-314E9D6BE1DC}" destId="{C851237B-ED88-4B30-A5C5-7C416EECA928}" srcOrd="0" destOrd="0" presId="urn:microsoft.com/office/officeart/2005/8/layout/vList2"/>
    <dgm:cxn modelId="{B74F2D67-6ECD-41AD-BE7F-75919BD0C6B7}" srcId="{E2C696EA-0EA8-47A5-A7A5-7ADCAC1FEF8A}" destId="{3A9B3A02-AB95-4F5D-9FD5-AA35ECFFCCB3}" srcOrd="6" destOrd="0" parTransId="{42CDB246-0ACD-40EC-85A8-3A1B84E6B471}" sibTransId="{B7E34DAC-333F-4EEF-89C8-88715ED868CF}"/>
    <dgm:cxn modelId="{9C58F254-04B4-4A42-9EF0-35432FCD058B}" type="presOf" srcId="{A6183A74-DF66-405F-BB79-38041479CC89}" destId="{E9A4038B-BB9C-451F-8838-448391327A2A}" srcOrd="0" destOrd="0" presId="urn:microsoft.com/office/officeart/2005/8/layout/vList2"/>
    <dgm:cxn modelId="{B25D8AED-D2AA-4CE1-89B4-079F111A1717}" srcId="{E2C696EA-0EA8-47A5-A7A5-7ADCAC1FEF8A}" destId="{867C679E-41A4-4FD2-A75F-A64687A82BC2}" srcOrd="3" destOrd="0" parTransId="{472F5823-00C3-44B6-8327-300BB3E571FF}" sibTransId="{E88414D8-A3B1-4811-99D8-AC14666692DF}"/>
    <dgm:cxn modelId="{0A69C14A-EECE-495F-8B8E-E2DBB7B1FD95}" type="presOf" srcId="{66CED573-2A67-483D-B65A-968A78069DC8}" destId="{CEEBB8C6-32ED-4B85-9FCF-516C143DEA6A}" srcOrd="0" destOrd="0" presId="urn:microsoft.com/office/officeart/2005/8/layout/vList2"/>
    <dgm:cxn modelId="{DBBB55BC-BBD1-4ADA-AB4B-ED3843C9677B}" type="presOf" srcId="{3A9B3A02-AB95-4F5D-9FD5-AA35ECFFCCB3}" destId="{5EAFA473-B660-4C99-B159-BA6EEBFD75ED}" srcOrd="0" destOrd="0" presId="urn:microsoft.com/office/officeart/2005/8/layout/vList2"/>
    <dgm:cxn modelId="{7AD750B6-31D4-4A72-84C5-BBA57A045A6F}" srcId="{E2C696EA-0EA8-47A5-A7A5-7ADCAC1FEF8A}" destId="{F2B89608-1123-44A3-9A53-314E9D6BE1DC}" srcOrd="5" destOrd="0" parTransId="{B46F0460-6223-4187-B78E-AA31922A2A99}" sibTransId="{58013BC9-E89C-4F8F-9151-347BE967153A}"/>
    <dgm:cxn modelId="{5C61F65E-2AA3-4BC0-9EFB-D3355774A2EA}" type="presParOf" srcId="{65DC97D5-25DB-4A4B-82E7-885A334EA2C3}" destId="{E51F22FE-858E-4E0C-848A-FCB0A9296378}" srcOrd="0" destOrd="0" presId="urn:microsoft.com/office/officeart/2005/8/layout/vList2"/>
    <dgm:cxn modelId="{4809B7EF-4389-44F2-91A1-6093B828A2E4}" type="presParOf" srcId="{65DC97D5-25DB-4A4B-82E7-885A334EA2C3}" destId="{96C2573E-35DD-4C6F-A437-03A314B2983D}" srcOrd="1" destOrd="0" presId="urn:microsoft.com/office/officeart/2005/8/layout/vList2"/>
    <dgm:cxn modelId="{7044AC91-0445-4495-A457-C685E73A4BD6}" type="presParOf" srcId="{65DC97D5-25DB-4A4B-82E7-885A334EA2C3}" destId="{CEEBB8C6-32ED-4B85-9FCF-516C143DEA6A}" srcOrd="2" destOrd="0" presId="urn:microsoft.com/office/officeart/2005/8/layout/vList2"/>
    <dgm:cxn modelId="{2172EC0C-7630-45A9-9C36-CAF0DD761CA2}" type="presParOf" srcId="{65DC97D5-25DB-4A4B-82E7-885A334EA2C3}" destId="{057B162D-CEF8-4285-92CB-AC6B8E1BE976}" srcOrd="3" destOrd="0" presId="urn:microsoft.com/office/officeart/2005/8/layout/vList2"/>
    <dgm:cxn modelId="{97B1DA19-B905-43D9-A8F4-411A6DCC30B9}" type="presParOf" srcId="{65DC97D5-25DB-4A4B-82E7-885A334EA2C3}" destId="{E9A4038B-BB9C-451F-8838-448391327A2A}" srcOrd="4" destOrd="0" presId="urn:microsoft.com/office/officeart/2005/8/layout/vList2"/>
    <dgm:cxn modelId="{EA352FDD-B97D-4465-83EB-91495DA007E9}" type="presParOf" srcId="{65DC97D5-25DB-4A4B-82E7-885A334EA2C3}" destId="{7D4031FD-0DC8-4F8F-A923-5DC427CF2758}" srcOrd="5" destOrd="0" presId="urn:microsoft.com/office/officeart/2005/8/layout/vList2"/>
    <dgm:cxn modelId="{4A8FD528-1B01-4FD6-923C-7D3A42171FEE}" type="presParOf" srcId="{65DC97D5-25DB-4A4B-82E7-885A334EA2C3}" destId="{0E5DE9CA-03C1-48E8-AC12-4BEF67190383}" srcOrd="6" destOrd="0" presId="urn:microsoft.com/office/officeart/2005/8/layout/vList2"/>
    <dgm:cxn modelId="{EA9F4E71-1CA2-4F99-B28F-EBFF98ACDFD6}" type="presParOf" srcId="{65DC97D5-25DB-4A4B-82E7-885A334EA2C3}" destId="{190786A3-C2A6-4F28-B387-138DC6C7C089}" srcOrd="7" destOrd="0" presId="urn:microsoft.com/office/officeart/2005/8/layout/vList2"/>
    <dgm:cxn modelId="{32E3BE46-9811-4028-8C96-758E5CC8BFD6}" type="presParOf" srcId="{65DC97D5-25DB-4A4B-82E7-885A334EA2C3}" destId="{F828C883-217B-4211-9A73-C7E28F5CEAC6}" srcOrd="8" destOrd="0" presId="urn:microsoft.com/office/officeart/2005/8/layout/vList2"/>
    <dgm:cxn modelId="{9F15FDB9-16F5-4C13-B3A1-2561530CFAF0}" type="presParOf" srcId="{65DC97D5-25DB-4A4B-82E7-885A334EA2C3}" destId="{F45F2A7D-0E27-4F34-9744-88EF29085CAB}" srcOrd="9" destOrd="0" presId="urn:microsoft.com/office/officeart/2005/8/layout/vList2"/>
    <dgm:cxn modelId="{D01C16C4-5E5C-4F90-B5E0-7C0CFEEDF56E}" type="presParOf" srcId="{65DC97D5-25DB-4A4B-82E7-885A334EA2C3}" destId="{C851237B-ED88-4B30-A5C5-7C416EECA928}" srcOrd="10" destOrd="0" presId="urn:microsoft.com/office/officeart/2005/8/layout/vList2"/>
    <dgm:cxn modelId="{1D8A90C9-57C8-462B-8E2E-28D7E1080164}" type="presParOf" srcId="{65DC97D5-25DB-4A4B-82E7-885A334EA2C3}" destId="{90E28B52-F285-4997-8F0C-6B48316227F5}" srcOrd="11" destOrd="0" presId="urn:microsoft.com/office/officeart/2005/8/layout/vList2"/>
    <dgm:cxn modelId="{77274168-1C67-4373-A5E7-1B921469FC3C}" type="presParOf" srcId="{65DC97D5-25DB-4A4B-82E7-885A334EA2C3}" destId="{5EAFA473-B660-4C99-B159-BA6EEBFD75ED}" srcOrd="12" destOrd="0" presId="urn:microsoft.com/office/officeart/2005/8/layout/vList2"/>
    <dgm:cxn modelId="{C6D28643-67B8-4017-9313-E8E67277892B}" type="presParOf" srcId="{65DC97D5-25DB-4A4B-82E7-885A334EA2C3}" destId="{E74C3A11-39AF-4A6D-8568-5876BD972749}" srcOrd="13" destOrd="0" presId="urn:microsoft.com/office/officeart/2005/8/layout/vList2"/>
    <dgm:cxn modelId="{6508C15E-E61C-4431-A97E-20C7CDF76E41}" type="presParOf" srcId="{65DC97D5-25DB-4A4B-82E7-885A334EA2C3}" destId="{D92E2471-75BB-4869-A8B7-A52FEE535D6B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334EE6F-B767-4D1E-ABC9-E4FA284764D1}">
      <dsp:nvSpPr>
        <dsp:cNvPr id="0" name=""/>
        <dsp:cNvSpPr/>
      </dsp:nvSpPr>
      <dsp:spPr>
        <a:xfrm>
          <a:off x="495061" y="645"/>
          <a:ext cx="2262336" cy="1357401"/>
        </a:xfrm>
        <a:prstGeom prst="rect">
          <a:avLst/>
        </a:prstGeom>
        <a:solidFill>
          <a:srgbClr val="5EBACF"/>
        </a:solidFill>
        <a:ln>
          <a:noFill/>
        </a:ln>
        <a:effectLst>
          <a:outerShdw blurRad="50800" dist="38100" dir="2700000" algn="br" rotWithShape="0">
            <a:srgbClr val="000000">
              <a:alpha val="43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500" kern="1200" dirty="0" smtClean="0"/>
            <a:t>Originalidad</a:t>
          </a:r>
          <a:endParaRPr lang="es-PE" sz="2500" kern="1200" dirty="0"/>
        </a:p>
      </dsp:txBody>
      <dsp:txXfrm>
        <a:off x="495061" y="645"/>
        <a:ext cx="2262336" cy="1357401"/>
      </dsp:txXfrm>
    </dsp:sp>
    <dsp:sp modelId="{C9D602C8-1CE6-4AFE-ADD5-F7AA9D4A4F76}">
      <dsp:nvSpPr>
        <dsp:cNvPr id="0" name=""/>
        <dsp:cNvSpPr/>
      </dsp:nvSpPr>
      <dsp:spPr>
        <a:xfrm>
          <a:off x="2983631" y="645"/>
          <a:ext cx="2262336" cy="1357401"/>
        </a:xfrm>
        <a:prstGeom prst="rect">
          <a:avLst/>
        </a:prstGeom>
        <a:solidFill>
          <a:srgbClr val="FDA65A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500" kern="1200" dirty="0" smtClean="0"/>
            <a:t>Fluidez verbal</a:t>
          </a:r>
          <a:endParaRPr lang="es-PE" sz="2500" kern="1200" dirty="0"/>
        </a:p>
      </dsp:txBody>
      <dsp:txXfrm>
        <a:off x="2983631" y="645"/>
        <a:ext cx="2262336" cy="1357401"/>
      </dsp:txXfrm>
    </dsp:sp>
    <dsp:sp modelId="{28F00226-173C-4BCB-BC86-61CABDAF90EF}">
      <dsp:nvSpPr>
        <dsp:cNvPr id="0" name=""/>
        <dsp:cNvSpPr/>
      </dsp:nvSpPr>
      <dsp:spPr>
        <a:xfrm>
          <a:off x="5472201" y="645"/>
          <a:ext cx="2262336" cy="1357401"/>
        </a:xfrm>
        <a:prstGeom prst="rect">
          <a:avLst/>
        </a:prstGeom>
        <a:solidFill>
          <a:srgbClr val="9F8EC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500" kern="1200" dirty="0" smtClean="0"/>
            <a:t>Inteligencia elevada</a:t>
          </a:r>
          <a:endParaRPr lang="es-PE" sz="2500" kern="1200" dirty="0"/>
        </a:p>
      </dsp:txBody>
      <dsp:txXfrm>
        <a:off x="5472201" y="645"/>
        <a:ext cx="2262336" cy="1357401"/>
      </dsp:txXfrm>
    </dsp:sp>
    <dsp:sp modelId="{5C5E276F-1FD9-47F9-B872-C08A3CF04296}">
      <dsp:nvSpPr>
        <dsp:cNvPr id="0" name=""/>
        <dsp:cNvSpPr/>
      </dsp:nvSpPr>
      <dsp:spPr>
        <a:xfrm>
          <a:off x="495061" y="1584280"/>
          <a:ext cx="2262336" cy="1357401"/>
        </a:xfrm>
        <a:prstGeom prst="rect">
          <a:avLst/>
        </a:prstGeom>
        <a:solidFill>
          <a:srgbClr val="92E36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500" kern="1200" dirty="0" smtClean="0"/>
            <a:t>Piensan en forma metafórica</a:t>
          </a:r>
          <a:endParaRPr lang="es-PE" sz="2500" kern="1200" dirty="0"/>
        </a:p>
      </dsp:txBody>
      <dsp:txXfrm>
        <a:off x="495061" y="1584280"/>
        <a:ext cx="2262336" cy="1357401"/>
      </dsp:txXfrm>
    </dsp:sp>
    <dsp:sp modelId="{DC93B610-9D59-4328-9504-2AFEACBCC71E}">
      <dsp:nvSpPr>
        <dsp:cNvPr id="0" name=""/>
        <dsp:cNvSpPr/>
      </dsp:nvSpPr>
      <dsp:spPr>
        <a:xfrm>
          <a:off x="2983631" y="1584280"/>
          <a:ext cx="2262336" cy="1357401"/>
        </a:xfrm>
        <a:prstGeom prst="rect">
          <a:avLst/>
        </a:prstGeom>
        <a:solidFill>
          <a:srgbClr val="E0A8A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500" kern="1200" dirty="0" smtClean="0"/>
            <a:t>Usan imágenes</a:t>
          </a:r>
          <a:endParaRPr lang="es-PE" sz="2500" kern="1200" dirty="0"/>
        </a:p>
      </dsp:txBody>
      <dsp:txXfrm>
        <a:off x="2983631" y="1584280"/>
        <a:ext cx="2262336" cy="1357401"/>
      </dsp:txXfrm>
    </dsp:sp>
    <dsp:sp modelId="{694A9506-B96B-438D-BB51-CBF1C42C608D}">
      <dsp:nvSpPr>
        <dsp:cNvPr id="0" name=""/>
        <dsp:cNvSpPr/>
      </dsp:nvSpPr>
      <dsp:spPr>
        <a:xfrm>
          <a:off x="5472201" y="1584280"/>
          <a:ext cx="2262336" cy="1357401"/>
        </a:xfrm>
        <a:prstGeom prst="rect">
          <a:avLst/>
        </a:prstGeom>
        <a:solidFill>
          <a:srgbClr val="F3DB62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500" kern="1200" dirty="0" smtClean="0"/>
            <a:t>Son flexibles y con habilidad de decisión</a:t>
          </a:r>
          <a:endParaRPr lang="es-PE" sz="2500" kern="1200" dirty="0"/>
        </a:p>
      </dsp:txBody>
      <dsp:txXfrm>
        <a:off x="5472201" y="1584280"/>
        <a:ext cx="2262336" cy="1357401"/>
      </dsp:txXfrm>
    </dsp:sp>
    <dsp:sp modelId="{EDF8EADF-F324-4346-956A-E01B32DA7CB2}">
      <dsp:nvSpPr>
        <dsp:cNvPr id="0" name=""/>
        <dsp:cNvSpPr/>
      </dsp:nvSpPr>
      <dsp:spPr>
        <a:xfrm>
          <a:off x="495061" y="3167916"/>
          <a:ext cx="2262336" cy="1357401"/>
        </a:xfrm>
        <a:prstGeom prst="rect">
          <a:avLst/>
        </a:prstGeom>
        <a:solidFill>
          <a:srgbClr val="01B693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500" kern="1200" dirty="0" smtClean="0"/>
            <a:t>Elaboran juicios</a:t>
          </a:r>
          <a:endParaRPr lang="es-PE" sz="2500" kern="1200" dirty="0"/>
        </a:p>
      </dsp:txBody>
      <dsp:txXfrm>
        <a:off x="495061" y="3167916"/>
        <a:ext cx="2262336" cy="1357401"/>
      </dsp:txXfrm>
    </dsp:sp>
    <dsp:sp modelId="{2BB25AED-270F-4430-9C76-95908F6C57DA}">
      <dsp:nvSpPr>
        <dsp:cNvPr id="0" name=""/>
        <dsp:cNvSpPr/>
      </dsp:nvSpPr>
      <dsp:spPr>
        <a:xfrm>
          <a:off x="2983631" y="3167916"/>
          <a:ext cx="2262336" cy="1357401"/>
        </a:xfrm>
        <a:prstGeom prst="rect">
          <a:avLst/>
        </a:prstGeom>
        <a:solidFill>
          <a:srgbClr val="FE6EF4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500" kern="1200" dirty="0" smtClean="0"/>
            <a:t>Cuestionan normas</a:t>
          </a:r>
          <a:endParaRPr lang="es-PE" sz="2500" kern="1200" dirty="0"/>
        </a:p>
      </dsp:txBody>
      <dsp:txXfrm>
        <a:off x="2983631" y="3167916"/>
        <a:ext cx="2262336" cy="1357401"/>
      </dsp:txXfrm>
    </dsp:sp>
    <dsp:sp modelId="{077D6639-B478-4320-AFF8-05BE9002D2AF}">
      <dsp:nvSpPr>
        <dsp:cNvPr id="0" name=""/>
        <dsp:cNvSpPr/>
      </dsp:nvSpPr>
      <dsp:spPr>
        <a:xfrm>
          <a:off x="5472201" y="3167916"/>
          <a:ext cx="2262336" cy="1357401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500" kern="1200" dirty="0" smtClean="0"/>
            <a:t>Crean visualizaciones internas</a:t>
          </a:r>
          <a:endParaRPr lang="es-PE" sz="2500" kern="1200" dirty="0"/>
        </a:p>
      </dsp:txBody>
      <dsp:txXfrm>
        <a:off x="5472201" y="3167916"/>
        <a:ext cx="2262336" cy="1357401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C23889E-754E-4F8E-93D2-DF31CC0A2C36}">
      <dsp:nvSpPr>
        <dsp:cNvPr id="0" name=""/>
        <dsp:cNvSpPr/>
      </dsp:nvSpPr>
      <dsp:spPr>
        <a:xfrm>
          <a:off x="1727" y="0"/>
          <a:ext cx="2688282" cy="4895056"/>
        </a:xfrm>
        <a:prstGeom prst="roundRect">
          <a:avLst>
            <a:gd name="adj" fmla="val 10000"/>
          </a:avLst>
        </a:prstGeom>
        <a:solidFill>
          <a:srgbClr val="05AB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000" kern="1200" dirty="0" smtClean="0"/>
            <a:t>Características </a:t>
          </a:r>
          <a:r>
            <a:rPr lang="es-ES_tradnl" sz="2000" kern="1200" dirty="0" err="1" smtClean="0"/>
            <a:t>cognosictivas</a:t>
          </a:r>
          <a:r>
            <a:rPr lang="es-ES_tradnl" sz="2000" kern="1200" dirty="0" smtClean="0"/>
            <a:t> especiales.</a:t>
          </a:r>
          <a:endParaRPr lang="en-US" sz="2000" kern="1200" dirty="0"/>
        </a:p>
      </dsp:txBody>
      <dsp:txXfrm>
        <a:off x="1727" y="1958022"/>
        <a:ext cx="2688282" cy="1958022"/>
      </dsp:txXfrm>
    </dsp:sp>
    <dsp:sp modelId="{CBED3730-0EAA-405F-A143-74AE42380F58}">
      <dsp:nvSpPr>
        <dsp:cNvPr id="0" name=""/>
        <dsp:cNvSpPr/>
      </dsp:nvSpPr>
      <dsp:spPr>
        <a:xfrm>
          <a:off x="490058" y="297533"/>
          <a:ext cx="1630053" cy="1630053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0A8699-E48A-4406-916D-DB90D189D3C0}">
      <dsp:nvSpPr>
        <dsp:cNvPr id="0" name=""/>
        <dsp:cNvSpPr/>
      </dsp:nvSpPr>
      <dsp:spPr>
        <a:xfrm>
          <a:off x="2770658" y="0"/>
          <a:ext cx="2688282" cy="4895056"/>
        </a:xfrm>
        <a:prstGeom prst="roundRect">
          <a:avLst>
            <a:gd name="adj" fmla="val 10000"/>
          </a:avLst>
        </a:prstGeom>
        <a:solidFill>
          <a:srgbClr val="FDA65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000" kern="1200" dirty="0" smtClean="0"/>
            <a:t>Personalidad y cualidades motivacionales</a:t>
          </a:r>
          <a:endParaRPr lang="en-US" sz="2000" kern="1200" dirty="0"/>
        </a:p>
      </dsp:txBody>
      <dsp:txXfrm>
        <a:off x="2770658" y="1958022"/>
        <a:ext cx="2688282" cy="1958022"/>
      </dsp:txXfrm>
    </dsp:sp>
    <dsp:sp modelId="{217EE67B-8336-4068-9998-332109D42F9E}">
      <dsp:nvSpPr>
        <dsp:cNvPr id="0" name=""/>
        <dsp:cNvSpPr/>
      </dsp:nvSpPr>
      <dsp:spPr>
        <a:xfrm>
          <a:off x="3299773" y="293703"/>
          <a:ext cx="1630053" cy="1630053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4CE93C-8E28-489E-8012-EA9B15B38EAB}">
      <dsp:nvSpPr>
        <dsp:cNvPr id="0" name=""/>
        <dsp:cNvSpPr/>
      </dsp:nvSpPr>
      <dsp:spPr>
        <a:xfrm>
          <a:off x="5539589" y="0"/>
          <a:ext cx="2688282" cy="4895056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000" kern="1200" dirty="0" smtClean="0"/>
            <a:t>Acontecimientos especiales durante el desarrollo</a:t>
          </a:r>
          <a:endParaRPr lang="en-US" sz="2000" kern="1200" dirty="0"/>
        </a:p>
      </dsp:txBody>
      <dsp:txXfrm>
        <a:off x="5539589" y="1958022"/>
        <a:ext cx="2688282" cy="1958022"/>
      </dsp:txXfrm>
    </dsp:sp>
    <dsp:sp modelId="{1C1E5635-0DE4-49A1-95FB-204402A8E589}">
      <dsp:nvSpPr>
        <dsp:cNvPr id="0" name=""/>
        <dsp:cNvSpPr/>
      </dsp:nvSpPr>
      <dsp:spPr>
        <a:xfrm>
          <a:off x="6068704" y="293703"/>
          <a:ext cx="1630053" cy="1630053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BDE358-D54B-4519-BEDE-03F322648646}">
      <dsp:nvSpPr>
        <dsp:cNvPr id="0" name=""/>
        <dsp:cNvSpPr/>
      </dsp:nvSpPr>
      <dsp:spPr>
        <a:xfrm>
          <a:off x="329183" y="3675854"/>
          <a:ext cx="7571232" cy="734258"/>
        </a:xfrm>
        <a:prstGeom prst="left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51F22FE-858E-4E0C-848A-FCB0A9296378}">
      <dsp:nvSpPr>
        <dsp:cNvPr id="0" name=""/>
        <dsp:cNvSpPr/>
      </dsp:nvSpPr>
      <dsp:spPr>
        <a:xfrm>
          <a:off x="0" y="85741"/>
          <a:ext cx="7848600" cy="5516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300" b="0" i="0" kern="1200" baseline="0" dirty="0" smtClean="0"/>
            <a:t>No se satisface con las ideas de siempre, busca la novedad</a:t>
          </a:r>
          <a:endParaRPr lang="es-PE" sz="2300" b="0" i="0" kern="1200" baseline="0" dirty="0"/>
        </a:p>
      </dsp:txBody>
      <dsp:txXfrm>
        <a:off x="0" y="85741"/>
        <a:ext cx="7848600" cy="551655"/>
      </dsp:txXfrm>
    </dsp:sp>
    <dsp:sp modelId="{CEEBB8C6-32ED-4B85-9FCF-516C143DEA6A}">
      <dsp:nvSpPr>
        <dsp:cNvPr id="0" name=""/>
        <dsp:cNvSpPr/>
      </dsp:nvSpPr>
      <dsp:spPr>
        <a:xfrm>
          <a:off x="0" y="715483"/>
          <a:ext cx="7848600" cy="551655"/>
        </a:xfrm>
        <a:prstGeom prst="roundRect">
          <a:avLst/>
        </a:prstGeom>
        <a:solidFill>
          <a:schemeClr val="accent5">
            <a:hueOff val="-1419125"/>
            <a:satOff val="5687"/>
            <a:lumOff val="12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300" b="0" i="0" kern="1200" baseline="0" dirty="0" smtClean="0"/>
            <a:t>Se inspira en personas buenas que han aprovechado su talento</a:t>
          </a:r>
          <a:endParaRPr lang="es-PE" sz="2300" b="0" i="0" kern="1200" baseline="0" dirty="0"/>
        </a:p>
      </dsp:txBody>
      <dsp:txXfrm>
        <a:off x="0" y="715483"/>
        <a:ext cx="7848600" cy="551655"/>
      </dsp:txXfrm>
    </dsp:sp>
    <dsp:sp modelId="{E9A4038B-BB9C-451F-8838-448391327A2A}">
      <dsp:nvSpPr>
        <dsp:cNvPr id="0" name=""/>
        <dsp:cNvSpPr/>
      </dsp:nvSpPr>
      <dsp:spPr>
        <a:xfrm>
          <a:off x="0" y="1333378"/>
          <a:ext cx="7848600" cy="551655"/>
        </a:xfrm>
        <a:prstGeom prst="roundRect">
          <a:avLst/>
        </a:prstGeom>
        <a:solidFill>
          <a:schemeClr val="accent5">
            <a:hueOff val="-2838251"/>
            <a:satOff val="11375"/>
            <a:lumOff val="24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300" b="0" i="0" kern="1200" baseline="0" dirty="0" smtClean="0"/>
            <a:t>Reconoce sus aptitudes, sabe las cosas buenas que posee</a:t>
          </a:r>
          <a:endParaRPr lang="es-PE" sz="2300" kern="1200" dirty="0"/>
        </a:p>
      </dsp:txBody>
      <dsp:txXfrm>
        <a:off x="0" y="1333378"/>
        <a:ext cx="7848600" cy="551655"/>
      </dsp:txXfrm>
    </dsp:sp>
    <dsp:sp modelId="{0E5DE9CA-03C1-48E8-AC12-4BEF67190383}">
      <dsp:nvSpPr>
        <dsp:cNvPr id="0" name=""/>
        <dsp:cNvSpPr/>
      </dsp:nvSpPr>
      <dsp:spPr>
        <a:xfrm>
          <a:off x="0" y="1951273"/>
          <a:ext cx="7848600" cy="551655"/>
        </a:xfrm>
        <a:prstGeom prst="roundRect">
          <a:avLst/>
        </a:prstGeom>
        <a:solidFill>
          <a:schemeClr val="accent5">
            <a:hueOff val="-4257376"/>
            <a:satOff val="17062"/>
            <a:lumOff val="36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300" b="0" i="0" kern="1200" baseline="0" dirty="0" smtClean="0"/>
            <a:t>Sabe identificar las cosas buenas de los demás</a:t>
          </a:r>
          <a:endParaRPr lang="es-ES_tradnl" sz="2300" b="0" i="0" kern="1200" baseline="0" dirty="0"/>
        </a:p>
      </dsp:txBody>
      <dsp:txXfrm>
        <a:off x="0" y="1951273"/>
        <a:ext cx="7848600" cy="551655"/>
      </dsp:txXfrm>
    </dsp:sp>
    <dsp:sp modelId="{F828C883-217B-4211-9A73-C7E28F5CEAC6}">
      <dsp:nvSpPr>
        <dsp:cNvPr id="0" name=""/>
        <dsp:cNvSpPr/>
      </dsp:nvSpPr>
      <dsp:spPr>
        <a:xfrm>
          <a:off x="0" y="2569169"/>
          <a:ext cx="7848600" cy="551655"/>
        </a:xfrm>
        <a:prstGeom prst="roundRect">
          <a:avLst/>
        </a:prstGeom>
        <a:solidFill>
          <a:schemeClr val="accent5">
            <a:hueOff val="-5676501"/>
            <a:satOff val="22749"/>
            <a:lumOff val="49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300" b="0" i="0" kern="1200" baseline="0" dirty="0" smtClean="0"/>
            <a:t>Se concentra en lo que hace estudia a fondo</a:t>
          </a:r>
          <a:endParaRPr lang="es-ES_tradnl" sz="2300" b="0" i="0" kern="1200" baseline="0" dirty="0"/>
        </a:p>
      </dsp:txBody>
      <dsp:txXfrm>
        <a:off x="0" y="2569169"/>
        <a:ext cx="7848600" cy="551655"/>
      </dsp:txXfrm>
    </dsp:sp>
    <dsp:sp modelId="{C851237B-ED88-4B30-A5C5-7C416EECA928}">
      <dsp:nvSpPr>
        <dsp:cNvPr id="0" name=""/>
        <dsp:cNvSpPr/>
      </dsp:nvSpPr>
      <dsp:spPr>
        <a:xfrm>
          <a:off x="0" y="3187064"/>
          <a:ext cx="7848600" cy="551655"/>
        </a:xfrm>
        <a:prstGeom prst="roundRect">
          <a:avLst/>
        </a:prstGeom>
        <a:solidFill>
          <a:schemeClr val="accent5">
            <a:hueOff val="-7095626"/>
            <a:satOff val="28436"/>
            <a:lumOff val="61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300" kern="1200" dirty="0" smtClean="0"/>
            <a:t>Sabe que improvisar no siempre es lo ideal</a:t>
          </a:r>
          <a:endParaRPr lang="es-PE" sz="2300" kern="1200" dirty="0"/>
        </a:p>
      </dsp:txBody>
      <dsp:txXfrm>
        <a:off x="0" y="3187064"/>
        <a:ext cx="7848600" cy="551655"/>
      </dsp:txXfrm>
    </dsp:sp>
    <dsp:sp modelId="{5EAFA473-B660-4C99-B159-BA6EEBFD75ED}">
      <dsp:nvSpPr>
        <dsp:cNvPr id="0" name=""/>
        <dsp:cNvSpPr/>
      </dsp:nvSpPr>
      <dsp:spPr>
        <a:xfrm>
          <a:off x="0" y="3804959"/>
          <a:ext cx="7848600" cy="551655"/>
        </a:xfrm>
        <a:prstGeom prst="roundRect">
          <a:avLst/>
        </a:prstGeom>
        <a:solidFill>
          <a:schemeClr val="accent5">
            <a:hueOff val="-8514751"/>
            <a:satOff val="34124"/>
            <a:lumOff val="73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300" kern="1200" dirty="0" smtClean="0"/>
            <a:t>Es optimista ve siempre lo </a:t>
          </a:r>
          <a:r>
            <a:rPr lang="es-ES_tradnl" sz="2300" kern="1200" dirty="0" err="1" smtClean="0"/>
            <a:t>positvo</a:t>
          </a:r>
          <a:endParaRPr lang="es-PE" sz="2300" kern="1200" dirty="0"/>
        </a:p>
      </dsp:txBody>
      <dsp:txXfrm>
        <a:off x="0" y="3804959"/>
        <a:ext cx="7848600" cy="551655"/>
      </dsp:txXfrm>
    </dsp:sp>
    <dsp:sp modelId="{D92E2471-75BB-4869-A8B7-A52FEE535D6B}">
      <dsp:nvSpPr>
        <dsp:cNvPr id="0" name=""/>
        <dsp:cNvSpPr/>
      </dsp:nvSpPr>
      <dsp:spPr>
        <a:xfrm>
          <a:off x="0" y="4422854"/>
          <a:ext cx="7848600" cy="551655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300" kern="1200" dirty="0" smtClean="0"/>
            <a:t>Quiere ser siempre original, evita copiar.</a:t>
          </a:r>
          <a:endParaRPr lang="es-PE" sz="2300" kern="1200" dirty="0"/>
        </a:p>
      </dsp:txBody>
      <dsp:txXfrm>
        <a:off x="0" y="4422854"/>
        <a:ext cx="7848600" cy="5516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F521492-6D5E-40D4-AC5D-6D6186B2381B}" type="datetimeFigureOut">
              <a:rPr lang="en-US"/>
              <a:pPr>
                <a:defRPr/>
              </a:pPr>
              <a:t>2/13/2014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FA745FF-E847-4D82-AA2B-77554B3F1FE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PE" smtClean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80F889D-1E47-4341-934F-46E7F07D487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PE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D4435FE-B759-4CB0-B766-22A0330636B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PE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A74ED7-9F65-4E22-A634-17F6C2776A7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PE" smtClean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31D7F7E-32C9-457B-8D22-B5167107563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PE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743894-D569-4A8A-A253-63D5BB8F3C1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PE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C8B9F6-BBA2-481E-9498-670D46FC4E4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PE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0DAE09-B731-4623-8AF2-4203983456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PE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366DB6-FF79-4C39-BA27-CC71459922C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PE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D1CD3F-2B4A-4FF5-A36E-39E13042566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PE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01C40E-95FC-4609-893D-EF906A8B02A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PE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DEBB4F-1E00-41C3-9EE6-8B513D1074E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BBB5A-3E95-42AD-AFCA-E857C3400E1D}" type="datetimeFigureOut">
              <a:rPr lang="en-US"/>
              <a:pPr>
                <a:defRPr/>
              </a:pPr>
              <a:t>2/13/2014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6BE698-6826-40FD-9312-835A9C2BF88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2E49E1-B81E-4D22-93BE-A0C07B303982}" type="datetimeFigureOut">
              <a:rPr lang="en-US"/>
              <a:pPr>
                <a:defRPr/>
              </a:pPr>
              <a:t>2/13/2014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A3C07E-8133-4EBA-BD7D-08E353E4AA8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CAE26-70EA-4E29-883A-81E7853FF1FA}" type="datetimeFigureOut">
              <a:rPr lang="en-US"/>
              <a:pPr>
                <a:defRPr/>
              </a:pPr>
              <a:t>2/13/2014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3C28BA-5EA4-4804-B4E8-91511E3AEEE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F34BB-DC55-4D60-AD78-A97C16B204F5}" type="datetimeFigureOut">
              <a:rPr lang="en-US"/>
              <a:pPr>
                <a:defRPr/>
              </a:pPr>
              <a:t>2/13/2014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9A41D5-482B-4C99-B625-FA86F0ECCBC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E3F0B-3019-49E1-9892-9046EA41658D}" type="datetimeFigureOut">
              <a:rPr lang="en-US"/>
              <a:pPr>
                <a:defRPr/>
              </a:pPr>
              <a:t>2/13/2014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28E7A6-2225-4BC2-8E4F-6C724ECA2ED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BC16E4-BF30-47D9-BED5-9FE5A75D4446}" type="datetimeFigureOut">
              <a:rPr lang="en-US"/>
              <a:pPr>
                <a:defRPr/>
              </a:pPr>
              <a:t>2/13/2014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E79DE-E435-4316-A3DD-6C95A32591D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E2E4C-ABD5-4307-AA95-10F5C2017B4B}" type="datetimeFigureOut">
              <a:rPr lang="en-US"/>
              <a:pPr>
                <a:defRPr/>
              </a:pPr>
              <a:t>2/13/2014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D38148-8192-4096-81C8-179F4BF1B2B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C25D1-75DE-4393-A1C1-48F72E80DCE6}" type="datetimeFigureOut">
              <a:rPr lang="en-US"/>
              <a:pPr>
                <a:defRPr/>
              </a:pPr>
              <a:t>2/13/2014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BBFAEE-958C-4E12-B714-6990C5693D5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2BB555-4FE7-4929-A02B-F5835FB36D90}" type="datetimeFigureOut">
              <a:rPr lang="en-US"/>
              <a:pPr>
                <a:defRPr/>
              </a:pPr>
              <a:t>2/13/2014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6729D2-11C7-401A-B133-B21E8AA006F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C17C7C-EF07-4BB5-98F9-25939D6A2756}" type="datetimeFigureOut">
              <a:rPr lang="en-US"/>
              <a:pPr>
                <a:defRPr/>
              </a:pPr>
              <a:t>2/13/2014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5836BB-FE3E-4D1F-AC9D-BE30A3B5987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82565-6F86-4FC9-85AE-6C3A2B344C65}" type="datetimeFigureOut">
              <a:rPr lang="en-US"/>
              <a:pPr>
                <a:defRPr/>
              </a:pPr>
              <a:t>2/13/2014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2E914C-AEA2-44C7-9F98-79525E37147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87B3B95-5F9D-4EFC-A1C6-68305ACF0552}" type="datetimeFigureOut">
              <a:rPr lang="en-US"/>
              <a:pPr>
                <a:defRPr/>
              </a:pPr>
              <a:t>2/13/2014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E0BFC18-007D-4280-B536-CBCFDC47FAF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0.jpeg"/><Relationship Id="rId5" Type="http://schemas.openxmlformats.org/officeDocument/2006/relationships/diagramLayout" Target="../diagrams/layout2.xml"/><Relationship Id="rId10" Type="http://schemas.openxmlformats.org/officeDocument/2006/relationships/image" Target="../media/image9.jpeg"/><Relationship Id="rId4" Type="http://schemas.openxmlformats.org/officeDocument/2006/relationships/diagramData" Target="../diagrams/data2.xml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286001" y="1676400"/>
            <a:ext cx="6172200" cy="4525963"/>
          </a:xfrm>
        </p:spPr>
        <p:txBody>
          <a:bodyPr/>
          <a:lstStyle/>
          <a:p>
            <a:pPr algn="just"/>
            <a:r>
              <a:rPr lang="es-ES_tradnl" sz="2600" dirty="0" smtClean="0"/>
              <a:t>“Si buscas resultados distintos, no hagas siempre lo mismo”. (Albert </a:t>
            </a:r>
            <a:r>
              <a:rPr lang="es-ES_tradnl" sz="2600" dirty="0" err="1" smtClean="0"/>
              <a:t>Eisntein</a:t>
            </a:r>
            <a:r>
              <a:rPr lang="es-ES_tradnl" sz="2600" dirty="0" smtClean="0"/>
              <a:t>)</a:t>
            </a:r>
          </a:p>
          <a:p>
            <a:pPr algn="just"/>
            <a:r>
              <a:rPr lang="es-ES_tradnl" sz="2600" dirty="0" smtClean="0"/>
              <a:t>“La creatividad se aprende igual que se aprende a leer”. (Ken Robinson)</a:t>
            </a:r>
          </a:p>
          <a:p>
            <a:pPr algn="just"/>
            <a:r>
              <a:rPr lang="es-ES_tradnl" sz="2600" dirty="0" smtClean="0"/>
              <a:t>“</a:t>
            </a:r>
            <a:r>
              <a:rPr lang="es-PE" sz="2600" dirty="0" smtClean="0"/>
              <a:t>Nada es más nocivo para la creatividad que el furor de la inspiración.</a:t>
            </a:r>
            <a:r>
              <a:rPr lang="es-ES_tradnl" sz="2600" dirty="0" smtClean="0"/>
              <a:t>” (</a:t>
            </a:r>
            <a:r>
              <a:rPr lang="es-ES_tradnl" sz="2600" dirty="0" err="1" smtClean="0"/>
              <a:t>Umberto</a:t>
            </a:r>
            <a:r>
              <a:rPr lang="es-ES_tradnl" sz="2600" dirty="0" smtClean="0"/>
              <a:t> Eco)</a:t>
            </a:r>
            <a:endParaRPr lang="en-US" sz="2600" dirty="0" smtClean="0"/>
          </a:p>
          <a:p>
            <a:r>
              <a:rPr lang="es-ES_tradnl" sz="2600" dirty="0" smtClean="0"/>
              <a:t>“</a:t>
            </a:r>
            <a:r>
              <a:rPr lang="es-PE" sz="2600" dirty="0" smtClean="0"/>
              <a:t>La creatividad es el resultado de un duro y sistemático trabajo.</a:t>
            </a:r>
            <a:r>
              <a:rPr lang="es-ES_tradnl" sz="2600" dirty="0" smtClean="0"/>
              <a:t>” (Peter </a:t>
            </a:r>
            <a:r>
              <a:rPr lang="es-ES_tradnl" sz="2600" dirty="0" err="1" smtClean="0"/>
              <a:t>Drucker</a:t>
            </a:r>
            <a:r>
              <a:rPr lang="es-ES_tradnl" sz="2600" dirty="0" smtClean="0"/>
              <a:t>)</a:t>
            </a:r>
            <a:endParaRPr lang="en-US" sz="2600" dirty="0" smtClean="0"/>
          </a:p>
          <a:p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438400" y="2655912"/>
            <a:ext cx="5791200" cy="3581400"/>
          </a:xfrm>
        </p:spPr>
        <p:txBody>
          <a:bodyPr/>
          <a:lstStyle/>
          <a:p>
            <a:pPr lvl="0" eaLnBrk="1" hangingPunct="1"/>
            <a:r>
              <a:rPr lang="es-ES_tradnl" sz="3600" dirty="0" smtClean="0"/>
              <a:t>La creatividad es una virtud que consiste en producir nuevas realidades a partir de una imaginación bien educada. Como virtud, sus frutos se orientan hacia el bien como fin último. </a:t>
            </a:r>
            <a:r>
              <a:rPr lang="es-PE" sz="3600" dirty="0" smtClean="0"/>
              <a:t/>
            </a:r>
            <a:br>
              <a:rPr lang="es-PE" sz="3600" dirty="0" smtClean="0"/>
            </a:br>
            <a:r>
              <a:rPr lang="es-PE" dirty="0" smtClean="0"/>
              <a:t/>
            </a:r>
            <a:br>
              <a:rPr lang="es-PE" dirty="0" smtClean="0"/>
            </a:b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914400" y="1652574"/>
            <a:ext cx="6934200" cy="2462226"/>
          </a:xfrm>
        </p:spPr>
        <p:txBody>
          <a:bodyPr/>
          <a:lstStyle/>
          <a:p>
            <a:pPr algn="ctr">
              <a:buNone/>
            </a:pPr>
            <a:r>
              <a:rPr lang="es-ES_tradnl" dirty="0" smtClean="0"/>
              <a:t>	La monotonía, el plagio, la mentira, el aburrimiento, la rigidez, la falta de originalidad... Quien no intenta ser creativo, no será del todo feliz.</a:t>
            </a:r>
            <a:endParaRPr lang="es-P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76276" y="350838"/>
            <a:ext cx="7705724" cy="944562"/>
          </a:xfrm>
        </p:spPr>
        <p:txBody>
          <a:bodyPr/>
          <a:lstStyle/>
          <a:p>
            <a:r>
              <a:rPr lang="es-PE" sz="3800" dirty="0" smtClean="0"/>
              <a:t>Características de la persona creativa</a:t>
            </a:r>
            <a:endParaRPr lang="en-US" sz="3800" dirty="0" smtClean="0"/>
          </a:p>
        </p:txBody>
      </p:sp>
      <p:graphicFrame>
        <p:nvGraphicFramePr>
          <p:cNvPr id="7" name="6 Marcador de contenido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285720" y="228600"/>
            <a:ext cx="8401080" cy="838200"/>
          </a:xfrm>
        </p:spPr>
        <p:txBody>
          <a:bodyPr/>
          <a:lstStyle/>
          <a:p>
            <a:r>
              <a:rPr lang="es-PE" sz="3500" dirty="0" smtClean="0"/>
              <a:t>Categorías de las personas creativas</a:t>
            </a:r>
            <a:endParaRPr lang="en-US" sz="3500" dirty="0" smtClean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124745"/>
          <a:ext cx="8229600" cy="4895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2" descr="http://www.losrecursoshumanos.com/backend/contenidos/imagenes/675arch_imagen.jpg"/>
          <p:cNvPicPr>
            <a:picLocks noChangeAspect="1" noChangeArrowheads="1"/>
          </p:cNvPicPr>
          <p:nvPr/>
        </p:nvPicPr>
        <p:blipFill>
          <a:blip r:embed="rId9" cstate="print"/>
          <a:srcRect t="39551" r="51279" b="12109"/>
          <a:stretch>
            <a:fillRect/>
          </a:stretch>
        </p:blipFill>
        <p:spPr bwMode="auto">
          <a:xfrm>
            <a:off x="571472" y="1285860"/>
            <a:ext cx="2357454" cy="2357454"/>
          </a:xfrm>
          <a:prstGeom prst="rect">
            <a:avLst/>
          </a:prstGeom>
          <a:noFill/>
        </p:spPr>
      </p:pic>
      <p:pic>
        <p:nvPicPr>
          <p:cNvPr id="16390" name="Picture 6" descr="http://www.motivacionweb.com/images/motivacion_trabajo.jpg"/>
          <p:cNvPicPr>
            <a:picLocks noChangeAspect="1" noChangeArrowheads="1"/>
          </p:cNvPicPr>
          <p:nvPr/>
        </p:nvPicPr>
        <p:blipFill>
          <a:blip r:embed="rId10" cstate="print"/>
          <a:srcRect r="39732"/>
          <a:stretch>
            <a:fillRect/>
          </a:stretch>
        </p:blipFill>
        <p:spPr bwMode="auto">
          <a:xfrm>
            <a:off x="3571868" y="1214422"/>
            <a:ext cx="1928826" cy="2133601"/>
          </a:xfrm>
          <a:prstGeom prst="rect">
            <a:avLst/>
          </a:prstGeom>
          <a:noFill/>
        </p:spPr>
      </p:pic>
      <p:pic>
        <p:nvPicPr>
          <p:cNvPr id="16392" name="Picture 8" descr="http://t0.gstatic.com/images?q=tbn:ANd9GcRfq5ziJJeIw6QUmYXFjXd2lrVjmyf3jfMpqE2BYks65iNb0x361lJfQPIv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215074" y="1357298"/>
            <a:ext cx="2305050" cy="19812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09800" y="1371600"/>
            <a:ext cx="5715000" cy="3962400"/>
          </a:xfrm>
        </p:spPr>
        <p:txBody>
          <a:bodyPr/>
          <a:lstStyle/>
          <a:p>
            <a:r>
              <a:rPr lang="es-ES_tradnl" sz="2400" dirty="0" smtClean="0"/>
              <a:t>Tu sensibilidad femenina facilita la creatividad. No creas que en la vida todo es difícil; de lo que se trata es de tener una mirada distinta, imaginar nuevas soluciones y respuestas sorprendentes. Aprovecha ese espíritu creativo para el bien de tus estudios y de toda tu vida. </a:t>
            </a:r>
            <a:endParaRPr lang="es-PE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438400" y="1371600"/>
            <a:ext cx="5486400" cy="3962400"/>
          </a:xfrm>
        </p:spPr>
        <p:txBody>
          <a:bodyPr/>
          <a:lstStyle/>
          <a:p>
            <a:r>
              <a:rPr lang="es-ES_tradnl" sz="2400" dirty="0" smtClean="0"/>
              <a:t>Ser creativo implica perder el miedo a fracasar. De los errores se aprende a mejorar y cada intento es parte de la historia de nuestra fortaleza. Pero también recuerda que, junto a la creatividad está la prudencia, que nos hace ser correctos en nuestras acciones. La creatividad no es irresponsable.</a:t>
            </a:r>
            <a:endParaRPr lang="es-PE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637608" y="357166"/>
            <a:ext cx="8125392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800" dirty="0" smtClean="0">
                <a:latin typeface="+mj-lt"/>
              </a:rPr>
              <a:t>Quien posee la virtud de la creatividad…</a:t>
            </a:r>
            <a:endParaRPr lang="es-PE" sz="3800" dirty="0">
              <a:latin typeface="+mj-lt"/>
            </a:endParaRPr>
          </a:p>
        </p:txBody>
      </p:sp>
      <p:graphicFrame>
        <p:nvGraphicFramePr>
          <p:cNvPr id="7" name="6 Diagrama"/>
          <p:cNvGraphicFramePr/>
          <p:nvPr/>
        </p:nvGraphicFramePr>
        <p:xfrm>
          <a:off x="762000" y="1143000"/>
          <a:ext cx="7848600" cy="5072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4 Marcador de contenido"/>
          <p:cNvSpPr txBox="1">
            <a:spLocks/>
          </p:cNvSpPr>
          <p:nvPr/>
        </p:nvSpPr>
        <p:spPr bwMode="auto">
          <a:xfrm>
            <a:off x="685800" y="1752600"/>
            <a:ext cx="5029200" cy="464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s-ES_tradnl" sz="2800" dirty="0" smtClean="0">
                <a:latin typeface="+mn-lt"/>
              </a:rPr>
              <a:t>	</a:t>
            </a:r>
            <a:r>
              <a:rPr lang="es-ES_tradnl" sz="2700" dirty="0" smtClean="0">
                <a:latin typeface="Calibri"/>
                <a:cs typeface="Calibri"/>
              </a:rPr>
              <a:t>El creador es dadivoso, por desbordamiento. La grandeza del alma ve la grandeza, la amplitud de alma ve la amplitud, la altura del alma ve alto y lejos, al contrario que los pulgones que no ven más allá de la punta de su nariz de pulgones, ni más allá de sus pequeños beneficios.</a:t>
            </a:r>
            <a:endParaRPr lang="es-PE" sz="2700" dirty="0" smtClean="0">
              <a:latin typeface="Calibri"/>
              <a:cs typeface="Calibri"/>
            </a:endParaRPr>
          </a:p>
          <a:p>
            <a:pPr marL="342900" lvl="0" indent="-342900" eaLnBrk="0" hangingPunct="0">
              <a:spcBef>
                <a:spcPct val="20000"/>
              </a:spcBef>
            </a:pPr>
            <a:endParaRPr kumimoji="0" lang="es-PE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349</Words>
  <Application>Microsoft Office PowerPoint</Application>
  <PresentationFormat>Presentación en pantalla (4:3)</PresentationFormat>
  <Paragraphs>43</Paragraphs>
  <Slides>11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Office Theme</vt:lpstr>
      <vt:lpstr>Diapositiva 1</vt:lpstr>
      <vt:lpstr>La creatividad es una virtud que consiste en producir nuevas realidades a partir de una imaginación bien educada. Como virtud, sus frutos se orientan hacia el bien como fin último.   </vt:lpstr>
      <vt:lpstr>Diapositiva 3</vt:lpstr>
      <vt:lpstr>Características de la persona creativa</vt:lpstr>
      <vt:lpstr>Categorías de las personas creativas</vt:lpstr>
      <vt:lpstr>Tu sensibilidad femenina facilita la creatividad. No creas que en la vida todo es difícil; de lo que se trata es de tener una mirada distinta, imaginar nuevas soluciones y respuestas sorprendentes. Aprovecha ese espíritu creativo para el bien de tus estudios y de toda tu vida. </vt:lpstr>
      <vt:lpstr>Ser creativo implica perder el miedo a fracasar. De los errores se aprende a mejorar y cada intento es parte de la historia de nuestra fortaleza. Pero también recuerda que, junto a la creatividad está la prudencia, que nos hace ser correctos en nuestras acciones. La creatividad no es irresponsable.</vt:lpstr>
      <vt:lpstr>Diapositiva 8</vt:lpstr>
      <vt:lpstr>Diapositiva 9</vt:lpstr>
      <vt:lpstr>Diapositiva 10</vt:lpstr>
      <vt:lpstr>Diapositiva 11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Libro 4 Vivo con Optimismo</dc:title>
  <dc:creator>Cristina</dc:creator>
  <cp:lastModifiedBy>Danitza</cp:lastModifiedBy>
  <cp:revision>137</cp:revision>
  <dcterms:created xsi:type="dcterms:W3CDTF">2014-02-13T02:19:23Z</dcterms:created>
  <dcterms:modified xsi:type="dcterms:W3CDTF">2014-02-13T15:44:35Z</dcterms:modified>
</cp:coreProperties>
</file>